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26"/>
  </p:notesMasterIdLst>
  <p:sldIdLst>
    <p:sldId id="256" r:id="rId2"/>
    <p:sldId id="430" r:id="rId3"/>
    <p:sldId id="435" r:id="rId4"/>
    <p:sldId id="333" r:id="rId5"/>
    <p:sldId id="336" r:id="rId6"/>
    <p:sldId id="337" r:id="rId7"/>
    <p:sldId id="422" r:id="rId8"/>
    <p:sldId id="341" r:id="rId9"/>
    <p:sldId id="328" r:id="rId10"/>
    <p:sldId id="446" r:id="rId11"/>
    <p:sldId id="349" r:id="rId12"/>
    <p:sldId id="338" r:id="rId13"/>
    <p:sldId id="260" r:id="rId14"/>
    <p:sldId id="340" r:id="rId15"/>
    <p:sldId id="421" r:id="rId16"/>
    <p:sldId id="344" r:id="rId17"/>
    <p:sldId id="346" r:id="rId18"/>
    <p:sldId id="429" r:id="rId19"/>
    <p:sldId id="427" r:id="rId20"/>
    <p:sldId id="268" r:id="rId21"/>
    <p:sldId id="456" r:id="rId22"/>
    <p:sldId id="454" r:id="rId23"/>
    <p:sldId id="455" r:id="rId24"/>
    <p:sldId id="457" r:id="rId25"/>
    <p:sldId id="458" r:id="rId26"/>
    <p:sldId id="459" r:id="rId27"/>
    <p:sldId id="270" r:id="rId28"/>
    <p:sldId id="291" r:id="rId29"/>
    <p:sldId id="460" r:id="rId30"/>
    <p:sldId id="271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72" r:id="rId39"/>
    <p:sldId id="290" r:id="rId40"/>
    <p:sldId id="461" r:id="rId41"/>
    <p:sldId id="462" r:id="rId42"/>
    <p:sldId id="463" r:id="rId43"/>
    <p:sldId id="464" r:id="rId44"/>
    <p:sldId id="287" r:id="rId45"/>
    <p:sldId id="465" r:id="rId46"/>
    <p:sldId id="273" r:id="rId47"/>
    <p:sldId id="447" r:id="rId48"/>
    <p:sldId id="436" r:id="rId49"/>
    <p:sldId id="437" r:id="rId50"/>
    <p:sldId id="448" r:id="rId51"/>
    <p:sldId id="438" r:id="rId52"/>
    <p:sldId id="439" r:id="rId53"/>
    <p:sldId id="449" r:id="rId54"/>
    <p:sldId id="433" r:id="rId55"/>
    <p:sldId id="426" r:id="rId56"/>
    <p:sldId id="434" r:id="rId57"/>
    <p:sldId id="450" r:id="rId58"/>
    <p:sldId id="440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451" r:id="rId68"/>
    <p:sldId id="441" r:id="rId69"/>
    <p:sldId id="452" r:id="rId70"/>
    <p:sldId id="442" r:id="rId71"/>
    <p:sldId id="453" r:id="rId72"/>
    <p:sldId id="391" r:id="rId73"/>
    <p:sldId id="392" r:id="rId74"/>
    <p:sldId id="403" r:id="rId75"/>
    <p:sldId id="398" r:id="rId76"/>
    <p:sldId id="399" r:id="rId77"/>
    <p:sldId id="400" r:id="rId78"/>
    <p:sldId id="404" r:id="rId79"/>
    <p:sldId id="405" r:id="rId80"/>
    <p:sldId id="377" r:id="rId81"/>
    <p:sldId id="366" r:id="rId82"/>
    <p:sldId id="395" r:id="rId83"/>
    <p:sldId id="394" r:id="rId84"/>
    <p:sldId id="378" r:id="rId85"/>
    <p:sldId id="431" r:id="rId86"/>
    <p:sldId id="379" r:id="rId87"/>
    <p:sldId id="373" r:id="rId88"/>
    <p:sldId id="401" r:id="rId89"/>
    <p:sldId id="396" r:id="rId90"/>
    <p:sldId id="387" r:id="rId91"/>
    <p:sldId id="385" r:id="rId92"/>
    <p:sldId id="376" r:id="rId93"/>
    <p:sldId id="278" r:id="rId94"/>
    <p:sldId id="279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295" r:id="rId105"/>
    <p:sldId id="296" r:id="rId106"/>
    <p:sldId id="297" r:id="rId107"/>
    <p:sldId id="298" r:id="rId108"/>
    <p:sldId id="299" r:id="rId109"/>
    <p:sldId id="308" r:id="rId110"/>
    <p:sldId id="309" r:id="rId111"/>
    <p:sldId id="310" r:id="rId112"/>
    <p:sldId id="383" r:id="rId113"/>
    <p:sldId id="342" r:id="rId114"/>
    <p:sldId id="418" r:id="rId115"/>
    <p:sldId id="259" r:id="rId116"/>
    <p:sldId id="275" r:id="rId117"/>
    <p:sldId id="420" r:id="rId118"/>
    <p:sldId id="419" r:id="rId119"/>
    <p:sldId id="264" r:id="rId120"/>
    <p:sldId id="417" r:id="rId121"/>
    <p:sldId id="289" r:id="rId122"/>
    <p:sldId id="267" r:id="rId123"/>
    <p:sldId id="423" r:id="rId124"/>
    <p:sldId id="277" r:id="rId1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E0000"/>
    <a:srgbClr val="FFFC00"/>
    <a:srgbClr val="16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5205"/>
  </p:normalViewPr>
  <p:slideViewPr>
    <p:cSldViewPr>
      <p:cViewPr varScale="1">
        <p:scale>
          <a:sx n="107" d="100"/>
          <a:sy n="107" d="100"/>
        </p:scale>
        <p:origin x="2552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7C3-18B0-6D0D-A91F-4696B2DA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CD21D-1C3A-4BB1-56CD-81205E7F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516A-53EA-60C5-D00D-731456CF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C4C-FD08-BD18-B5D4-12478824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91DF-47E0-08A9-392C-6D7BC5BF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A550-7225-2322-C16A-7825F49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C338F-1186-1672-E39B-7E7AE9D61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A528-B19A-9E2E-BC32-74C7829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6FB-3E44-4E67-77DB-BB76B8B9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4A92-0EDD-9949-AED0-A74866F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33B3D-61F2-53FE-572D-BFFCB5B0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8730-9BAB-2749-D37B-63285B18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038D-9CB7-B486-0361-DE0EA0B8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287-4E4C-ADEE-221C-E614D758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6ED3-93EB-41FF-39F9-A767523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6746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4226"/>
            <a:ext cx="7886700" cy="5128648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220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9529-EF76-753D-352C-1D583883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1C40-9A98-C670-957F-CE3CABE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FBC-B574-6462-E00C-5EC099BA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FD7F-EC2D-F864-D5C5-82B5578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82D-ED6B-9E84-777C-C03E089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F59C-FF7F-2EB3-5A97-A5771988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D4F-9F8C-CD40-026F-BD920A0E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DB13-F9C2-B7BC-EF89-F579EA8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4FEA-F691-2A6A-BADA-7AD90127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0711-D4E4-B8A5-36B2-EF63375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D6F-1D46-969C-C22F-5053ADB8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DDA3-9B9F-8CB4-97EA-1AD63CCE9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4F97-4587-39E7-E288-C91DFCBE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B7DFB-14A6-516F-E27B-9A37E66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D94F-C5BB-13FD-2277-DC1622F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FD34-7B80-B38A-3CA7-CC185B6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F58-1B77-9197-DFF0-52EB4F6D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4BD9-D3FB-3A50-13C6-149F935E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BA64-1EA2-6212-4CE8-C163F675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5F9F-1D89-492E-FC91-59125DEDB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E1088-B39B-93E8-D1AA-83312ADB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AB702-5353-1713-6DE2-7D58F30C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77EE-52F9-DD61-AB5C-F5785A0B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9C21A-51F2-F87E-2EC8-1F0F2CA1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AE5-E0AD-8A3B-72D7-8F59659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CE3FB-88AE-721D-ACFC-C8BC6FED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8DE5-27CE-2AAC-4151-98E6641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257F-722A-E6BF-0230-2034AE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F7AA-C54B-5AFE-8BBB-8A0E8E2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A5DC6-9651-332A-26DB-AC18A039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D42D-05BB-44EF-4ACE-35B23DB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A94C-56D5-4540-B66E-77AFEF5C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938-8EBA-A97E-6BFC-C97C8B8C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A4EA7-90CD-6B04-27B8-973479F5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34DD0-69CF-C620-A848-74F2EAA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362B-9D1F-258D-2D02-85C6B627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59BF9-D73D-97CC-165D-97AE3217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E53-3A24-1CAF-B84A-48FBFB4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F7B0-ED9F-B50E-73A9-366C606A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A8E5-A989-03A3-51D7-DFFD0D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9101D-9671-55FF-C2B7-E6E81428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1B9CB-5840-5C3C-4CAC-F66DE0F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4076-B9DF-5CFE-33CB-898BE90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744B5-2B62-94A7-16E7-EDCB55CB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82F7-A274-6FD1-C8AF-46CD4EE8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5CC-5864-0A12-AEE1-ADC5C007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5E91-8ADC-F447-A8A9-43BA0570F107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D4A5-3B9D-8D29-16D1-069780147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1902-CADD-4A4E-B09C-D38719D6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7.png"/><Relationship Id="rId4" Type="http://schemas.openxmlformats.org/officeDocument/2006/relationships/oleObject" Target="../embeddings/oleObject1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71.png"/><Relationship Id="rId7" Type="http://schemas.openxmlformats.org/officeDocument/2006/relationships/image" Target="../media/image5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0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0.png"/><Relationship Id="rId3" Type="http://schemas.openxmlformats.org/officeDocument/2006/relationships/image" Target="../media/image221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0.png"/><Relationship Id="rId4" Type="http://schemas.openxmlformats.org/officeDocument/2006/relationships/image" Target="../media/image3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ames of Prediction or Things get simpler as"/>
          <p:cNvSpPr txBox="1">
            <a:spLocks noGrp="1"/>
          </p:cNvSpPr>
          <p:nvPr>
            <p:ph type="title"/>
          </p:nvPr>
        </p:nvSpPr>
        <p:spPr>
          <a:xfrm>
            <a:off x="2667000" y="1676400"/>
            <a:ext cx="7772400" cy="20574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Drifting games</a:t>
            </a:r>
            <a:br>
              <a:rPr lang="en-US" sz="3600" dirty="0"/>
            </a:br>
            <a:r>
              <a:rPr lang="en-US" sz="3600" dirty="0"/>
              <a:t>and  online Learning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664E2-A868-16B2-CA60-B20F885CC4EA}"/>
              </a:ext>
            </a:extLst>
          </p:cNvPr>
          <p:cNvSpPr txBox="1"/>
          <p:nvPr/>
        </p:nvSpPr>
        <p:spPr>
          <a:xfrm>
            <a:off x="2743200" y="388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Yoav Freund</a:t>
            </a:r>
          </a:p>
          <a:p>
            <a:r>
              <a:rPr lang="en-US" dirty="0"/>
              <a:t>UCSD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E9C5-9B0F-2C8A-09DF-3D1C2F0D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D4B32-6797-A17D-0761-6BB06DD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69A-2573-8135-6DC2-37401F3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7442994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ne"/>
          <p:cNvSpPr/>
          <p:nvPr/>
        </p:nvSpPr>
        <p:spPr>
          <a:xfrm>
            <a:off x="1187648" y="2694533"/>
            <a:ext cx="6717358" cy="11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43" y="21600"/>
                </a:lnTo>
                <a:cubicBezTo>
                  <a:pt x="2843" y="21600"/>
                  <a:pt x="4299" y="11625"/>
                  <a:pt x="4738" y="10080"/>
                </a:cubicBezTo>
                <a:cubicBezTo>
                  <a:pt x="5328" y="8002"/>
                  <a:pt x="6717" y="4934"/>
                  <a:pt x="7580" y="5860"/>
                </a:cubicBezTo>
                <a:cubicBezTo>
                  <a:pt x="8059" y="6373"/>
                  <a:pt x="8889" y="15298"/>
                  <a:pt x="8889" y="15298"/>
                </a:cubicBezTo>
                <a:cubicBezTo>
                  <a:pt x="8889" y="15298"/>
                  <a:pt x="9967" y="12558"/>
                  <a:pt x="10236" y="12404"/>
                </a:cubicBezTo>
                <a:cubicBezTo>
                  <a:pt x="10613" y="12189"/>
                  <a:pt x="11461" y="12037"/>
                  <a:pt x="11830" y="12019"/>
                </a:cubicBezTo>
                <a:cubicBezTo>
                  <a:pt x="12257" y="11998"/>
                  <a:pt x="13203" y="12156"/>
                  <a:pt x="13625" y="12618"/>
                </a:cubicBezTo>
                <a:cubicBezTo>
                  <a:pt x="14072" y="13107"/>
                  <a:pt x="15785" y="15740"/>
                  <a:pt x="15785" y="15740"/>
                </a:cubicBezTo>
                <a:cubicBezTo>
                  <a:pt x="15785" y="15740"/>
                  <a:pt x="16988" y="12236"/>
                  <a:pt x="17279" y="11377"/>
                </a:cubicBezTo>
                <a:cubicBezTo>
                  <a:pt x="17761" y="9952"/>
                  <a:pt x="18930" y="6837"/>
                  <a:pt x="19425" y="5560"/>
                </a:cubicBezTo>
                <a:cubicBezTo>
                  <a:pt x="19902" y="4330"/>
                  <a:pt x="21600" y="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3" name="Hedging differentiable processes…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53590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Hedging differentiable processes</a:t>
            </a:r>
          </a:p>
          <a:p>
            <a:pPr>
              <a:defRPr sz="4000"/>
            </a:pPr>
            <a:r>
              <a:t>is trivial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1178718" y="1950137"/>
            <a:ext cx="1" cy="4336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>
            <a:off x="1178745" y="6277570"/>
            <a:ext cx="7072287" cy="18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>
            <a:off x="1171994" y="2682769"/>
            <a:ext cx="6729815" cy="231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3404" y="7732"/>
                  <a:pt x="4643" y="5293"/>
                </a:cubicBezTo>
                <a:cubicBezTo>
                  <a:pt x="5554" y="3500"/>
                  <a:pt x="7139" y="2487"/>
                  <a:pt x="7729" y="3159"/>
                </a:cubicBezTo>
                <a:cubicBezTo>
                  <a:pt x="8389" y="3910"/>
                  <a:pt x="9387" y="10588"/>
                  <a:pt x="10051" y="11611"/>
                </a:cubicBezTo>
                <a:cubicBezTo>
                  <a:pt x="10718" y="12640"/>
                  <a:pt x="13053" y="13125"/>
                  <a:pt x="13783" y="12465"/>
                </a:cubicBezTo>
                <a:cubicBezTo>
                  <a:pt x="14292" y="12004"/>
                  <a:pt x="15326" y="8557"/>
                  <a:pt x="15811" y="7684"/>
                </a:cubicBezTo>
                <a:cubicBezTo>
                  <a:pt x="16991" y="5557"/>
                  <a:pt x="21600" y="0"/>
                  <a:pt x="21600" y="0"/>
                </a:cubicBezTo>
              </a:path>
            </a:pathLst>
          </a:custGeom>
          <a:ln w="3175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7" name="Line"/>
          <p:cNvSpPr/>
          <p:nvPr/>
        </p:nvSpPr>
        <p:spPr>
          <a:xfrm>
            <a:off x="1171994" y="3306006"/>
            <a:ext cx="6848845" cy="87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extrusionOk="0">
                <a:moveTo>
                  <a:pt x="0" y="12627"/>
                </a:moveTo>
                <a:cubicBezTo>
                  <a:pt x="0" y="12627"/>
                  <a:pt x="5008" y="11854"/>
                  <a:pt x="6382" y="9966"/>
                </a:cubicBezTo>
                <a:cubicBezTo>
                  <a:pt x="7285" y="8724"/>
                  <a:pt x="9492" y="1414"/>
                  <a:pt x="10396" y="429"/>
                </a:cubicBezTo>
                <a:cubicBezTo>
                  <a:pt x="11085" y="-323"/>
                  <a:pt x="12914" y="-30"/>
                  <a:pt x="13601" y="872"/>
                </a:cubicBezTo>
                <a:cubicBezTo>
                  <a:pt x="15408" y="3245"/>
                  <a:pt x="21600" y="21277"/>
                  <a:pt x="21600" y="21277"/>
                </a:cubicBezTo>
              </a:path>
            </a:pathLst>
          </a:custGeom>
          <a:ln w="3175">
            <a:solidFill>
              <a:srgbClr val="00F9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8" name="Cumulative gain"/>
          <p:cNvSpPr txBox="1"/>
          <p:nvPr/>
        </p:nvSpPr>
        <p:spPr>
          <a:xfrm rot="16200000">
            <a:off x="50499" y="3411140"/>
            <a:ext cx="1856182" cy="3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99" name="Time"/>
          <p:cNvSpPr txBox="1"/>
          <p:nvPr/>
        </p:nvSpPr>
        <p:spPr>
          <a:xfrm>
            <a:off x="7244635" y="6277570"/>
            <a:ext cx="654284" cy="3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3" animBg="1" advAuto="0"/>
      <p:bldP spid="1296" grpId="1" animBg="1" advAuto="0"/>
      <p:bldP spid="1297" grpId="2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randomWalk10000few.jpg" descr="randomWalk10000f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Intersections of Stochastic processes are complex"/>
          <p:cNvSpPr txBox="1"/>
          <p:nvPr/>
        </p:nvSpPr>
        <p:spPr>
          <a:xfrm>
            <a:off x="1476193" y="678656"/>
            <a:ext cx="6585559" cy="43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defTabSz="410765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Intersections of Stochastic processes are complex</a:t>
            </a:r>
          </a:p>
        </p:txBody>
      </p:sp>
      <p:sp>
        <p:nvSpPr>
          <p:cNvPr id="1303" name="Circle"/>
          <p:cNvSpPr/>
          <p:nvPr/>
        </p:nvSpPr>
        <p:spPr>
          <a:xfrm>
            <a:off x="4134445" y="2303859"/>
            <a:ext cx="437555" cy="437556"/>
          </a:xfrm>
          <a:prstGeom prst="ellipse">
            <a:avLst/>
          </a:prstGeom>
          <a:solidFill>
            <a:srgbClr val="00FDFF">
              <a:alpha val="44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randomWalk10000fewZoom.jpg" descr="randomWalk10000few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Thank You!</a:t>
            </a:r>
          </a:p>
        </p:txBody>
      </p:sp>
      <p:sp>
        <p:nvSpPr>
          <p:cNvPr id="1308" name="http://www.mindreaderpro.appspot.com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"/>
          <p:cNvGrpSpPr/>
          <p:nvPr/>
        </p:nvGrpSpPr>
        <p:grpSpPr>
          <a:xfrm>
            <a:off x="1523300" y="4536281"/>
            <a:ext cx="1619950" cy="2131716"/>
            <a:chOff x="639750" y="0"/>
            <a:chExt cx="1619949" cy="2131714"/>
          </a:xfrm>
        </p:grpSpPr>
        <p:sp>
          <p:nvSpPr>
            <p:cNvPr id="1066" name="Posterior…"/>
            <p:cNvSpPr/>
            <p:nvPr/>
          </p:nvSpPr>
          <p:spPr>
            <a:xfrm>
              <a:off x="639750" y="8617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Posterior</a:t>
              </a:r>
            </a:p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  <a:p>
              <a:pPr marL="0" marR="0" algn="ctr" defTabSz="410765">
                <a:defRPr sz="14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(un-normalized)</a:t>
              </a:r>
            </a:p>
          </p:txBody>
        </p:sp>
        <p:sp>
          <p:nvSpPr>
            <p:cNvPr id="1067" name="Line"/>
            <p:cNvSpPr/>
            <p:nvPr/>
          </p:nvSpPr>
          <p:spPr>
            <a:xfrm>
              <a:off x="1331011" y="0"/>
              <a:ext cx="928689" cy="8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14167" y="16520"/>
                    <a:pt x="16408" y="12960"/>
                  </a:cubicBezTo>
                  <a:cubicBezTo>
                    <a:pt x="18069" y="10320"/>
                    <a:pt x="216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7A81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4001324" y="4527351"/>
            <a:ext cx="1270001" cy="2774653"/>
            <a:chOff x="639750" y="0"/>
            <a:chExt cx="1270000" cy="2774652"/>
          </a:xfrm>
        </p:grpSpPr>
        <p:sp>
          <p:nvSpPr>
            <p:cNvPr id="1069" name="Prior…"/>
            <p:cNvSpPr/>
            <p:nvPr/>
          </p:nvSpPr>
          <p:spPr>
            <a:xfrm>
              <a:off x="639750" y="1504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Prior</a:t>
              </a:r>
            </a:p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</p:txBody>
        </p:sp>
        <p:sp>
          <p:nvSpPr>
            <p:cNvPr id="1070" name="Line"/>
            <p:cNvSpPr/>
            <p:nvPr/>
          </p:nvSpPr>
          <p:spPr>
            <a:xfrm>
              <a:off x="719293" y="0"/>
              <a:ext cx="591648" cy="13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13280" y="21600"/>
                  </a:moveTo>
                  <a:cubicBezTo>
                    <a:pt x="13280" y="21600"/>
                    <a:pt x="21600" y="12981"/>
                    <a:pt x="20621" y="10523"/>
                  </a:cubicBezTo>
                  <a:cubicBezTo>
                    <a:pt x="19684" y="8169"/>
                    <a:pt x="0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8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72" name="The 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Hedge Algorithm</a:t>
            </a:r>
          </a:p>
        </p:txBody>
      </p:sp>
      <p:pic>
        <p:nvPicPr>
          <p:cNvPr id="1073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78" y="2231617"/>
            <a:ext cx="4027290" cy="86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3143250"/>
            <a:ext cx="5164775" cy="49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78" y="3866554"/>
            <a:ext cx="3470729" cy="774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4446984" y="3464718"/>
            <a:ext cx="4293489" cy="1354833"/>
            <a:chOff x="0" y="154086"/>
            <a:chExt cx="4293488" cy="1354832"/>
          </a:xfrm>
        </p:grpSpPr>
        <p:sp>
          <p:nvSpPr>
            <p:cNvPr id="1076" name="Learning rate"/>
            <p:cNvSpPr/>
            <p:nvPr/>
          </p:nvSpPr>
          <p:spPr>
            <a:xfrm>
              <a:off x="3023488" y="2389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1077" name="Line"/>
            <p:cNvSpPr/>
            <p:nvPr/>
          </p:nvSpPr>
          <p:spPr>
            <a:xfrm>
              <a:off x="759023" y="154086"/>
              <a:ext cx="1214438" cy="21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45" extrusionOk="0">
                  <a:moveTo>
                    <a:pt x="21600" y="6209"/>
                  </a:moveTo>
                  <a:cubicBezTo>
                    <a:pt x="21600" y="6209"/>
                    <a:pt x="5878" y="21600"/>
                    <a:pt x="2541" y="15178"/>
                  </a:cubicBezTo>
                  <a:cubicBezTo>
                    <a:pt x="1789" y="13731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0" y="252313"/>
              <a:ext cx="1973461" cy="52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887" y="9885"/>
                    <a:pt x="3323" y="12447"/>
                  </a:cubicBezTo>
                  <a:cubicBezTo>
                    <a:pt x="1759" y="15010"/>
                    <a:pt x="0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80" name="[Freund &amp; Schapire 1997]"/>
          <p:cNvSpPr txBox="1"/>
          <p:nvPr/>
        </p:nvSpPr>
        <p:spPr>
          <a:xfrm>
            <a:off x="321468" y="1141842"/>
            <a:ext cx="8251032" cy="32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[Freund &amp; Schapire 1997</a:t>
            </a:r>
            <a:r>
              <a:rPr u="sng"/>
              <a:t>]</a:t>
            </a:r>
          </a:p>
        </p:txBody>
      </p:sp>
      <p:sp>
        <p:nvSpPr>
          <p:cNvPr id="1081" name="based on [Littlestone and Warmuth 1989],[Cesa-Bianchi et al 1997]"/>
          <p:cNvSpPr txBox="1"/>
          <p:nvPr/>
        </p:nvSpPr>
        <p:spPr>
          <a:xfrm>
            <a:off x="1453109" y="1477361"/>
            <a:ext cx="6630688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based on [Littlestone and Warmuth 1989],[Cesa-Bianchi et al 1997]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5" animBg="1" advAuto="0"/>
      <p:bldP spid="1071" grpId="4" animBg="1" advAuto="0"/>
      <p:bldP spid="1073" grpId="1" animBg="1" advAuto="0"/>
      <p:bldP spid="1074" grpId="2" animBg="1" advAuto="0"/>
      <p:bldP spid="1075" grpId="3" animBg="1" advAuto="0"/>
      <p:bldP spid="1079" grpId="6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otential-based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Potential-based bound</a:t>
            </a:r>
          </a:p>
        </p:txBody>
      </p:sp>
      <p:pic>
        <p:nvPicPr>
          <p:cNvPr id="1084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3" y="1183127"/>
            <a:ext cx="4256693" cy="8921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7" name="Group"/>
          <p:cNvGrpSpPr/>
          <p:nvPr/>
        </p:nvGrpSpPr>
        <p:grpSpPr>
          <a:xfrm>
            <a:off x="709059" y="2222531"/>
            <a:ext cx="7014781" cy="841144"/>
            <a:chOff x="0" y="0"/>
            <a:chExt cx="7014780" cy="841142"/>
          </a:xfrm>
        </p:grpSpPr>
        <p:sp>
          <p:nvSpPr>
            <p:cNvPr id="1085" name="Large loss of algorithm =&gt; small potential"/>
            <p:cNvSpPr txBox="1"/>
            <p:nvPr/>
          </p:nvSpPr>
          <p:spPr>
            <a:xfrm>
              <a:off x="0" y="233461"/>
              <a:ext cx="4777383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Large loss of algorithm =&gt; small potential</a:t>
              </a:r>
            </a:p>
          </p:txBody>
        </p:sp>
        <p:pic>
          <p:nvPicPr>
            <p:cNvPr id="10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624" y="0"/>
              <a:ext cx="1988157" cy="84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0" name="Group"/>
          <p:cNvGrpSpPr/>
          <p:nvPr/>
        </p:nvGrpSpPr>
        <p:grpSpPr>
          <a:xfrm>
            <a:off x="581218" y="3589734"/>
            <a:ext cx="7270463" cy="509784"/>
            <a:chOff x="0" y="0"/>
            <a:chExt cx="7270461" cy="509783"/>
          </a:xfrm>
        </p:grpSpPr>
        <p:sp>
          <p:nvSpPr>
            <p:cNvPr id="1088" name="Good expert=&gt; large potential"/>
            <p:cNvSpPr txBox="1"/>
            <p:nvPr/>
          </p:nvSpPr>
          <p:spPr>
            <a:xfrm>
              <a:off x="0" y="135235"/>
              <a:ext cx="4777383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Good expert=&gt; large potential</a:t>
              </a:r>
            </a:p>
          </p:txBody>
        </p:sp>
        <p:pic>
          <p:nvPicPr>
            <p:cNvPr id="1089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14" y="0"/>
              <a:ext cx="2243048" cy="509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3" name="Group"/>
          <p:cNvGrpSpPr/>
          <p:nvPr/>
        </p:nvGrpSpPr>
        <p:grpSpPr>
          <a:xfrm>
            <a:off x="1160859" y="4625578"/>
            <a:ext cx="6197204" cy="938165"/>
            <a:chOff x="0" y="0"/>
            <a:chExt cx="6197203" cy="938163"/>
          </a:xfrm>
        </p:grpSpPr>
        <p:pic>
          <p:nvPicPr>
            <p:cNvPr id="1091" name="temp.pdf" descr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140" y="0"/>
              <a:ext cx="2786064" cy="938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2" name="Combining, we get:"/>
            <p:cNvSpPr txBox="1"/>
            <p:nvPr/>
          </p:nvSpPr>
          <p:spPr>
            <a:xfrm>
              <a:off x="0" y="287039"/>
              <a:ext cx="2955727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Combining, we get: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1" animBg="1" advAuto="0"/>
      <p:bldP spid="1087" grpId="2" animBg="1" advAuto="0"/>
      <p:bldP spid="1090" grpId="3" animBg="1" advAuto="0"/>
      <p:bldP spid="1093" grpId="4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09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6" y="1116210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208479"/>
            <a:ext cx="8165904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1" animBg="1" advAuto="0"/>
      <p:bldP spid="1097" grpId="2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10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" y="1401687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705695"/>
            <a:ext cx="8165904" cy="23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Is it possible to do better?"/>
          <p:cNvSpPr txBox="1"/>
          <p:nvPr/>
        </p:nvSpPr>
        <p:spPr>
          <a:xfrm>
            <a:off x="2192556" y="5250656"/>
            <a:ext cx="3858568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it possible to do better?</a:t>
            </a:r>
          </a:p>
        </p:txBody>
      </p:sp>
      <p:pic>
        <p:nvPicPr>
          <p:cNvPr id="1103" name="ExpertAdvice_pdf__page_25_of_59_.png" descr="ExpertAdvice_pdf__page_25_of_59_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07" y="1187921"/>
            <a:ext cx="3484351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1" animBg="1" advAuto="0"/>
      <p:bldP spid="1101" grpId="3" animBg="1" advAuto="0"/>
      <p:bldP spid="1102" grpId="4" animBg="1" advAuto="0"/>
      <p:bldP spid="1103" grpId="2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106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/>
            <a:r>
              <a:t>Normal 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259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614475"/>
            <a:ext cx="6688337" cy="425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Worst case for follow the leader"/>
          <p:cNvSpPr txBox="1"/>
          <p:nvPr/>
        </p:nvSpPr>
        <p:spPr>
          <a:xfrm>
            <a:off x="1526941" y="1034553"/>
            <a:ext cx="377570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marL="493848" marR="0" indent="-176348" defTabSz="321468">
              <a:buSzPct val="171000"/>
              <a:buChar char="•"/>
              <a:defRPr sz="1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Worst case for </a:t>
            </a:r>
            <a:r>
              <a:rPr u="sng"/>
              <a:t>follow the leader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 least one expert that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mistakes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494" r="-161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79677E-E30C-7C62-A3D5-B8E440531BAA}"/>
              </a:ext>
            </a:extLst>
          </p:cNvPr>
          <p:cNvSpPr txBox="1"/>
          <p:nvPr/>
        </p:nvSpPr>
        <p:spPr>
          <a:xfrm>
            <a:off x="633412" y="473276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652128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800"/>
            </a:pPr>
            <a:r>
              <a:rPr sz="4400"/>
              <a:t>NormalHedge.DT</a:t>
            </a:r>
            <a:r>
              <a:rPr sz="28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2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1464468"/>
            <a:ext cx="4422213" cy="13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6138" y="3125390"/>
            <a:ext cx="4682536" cy="34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8" y="3971199"/>
            <a:ext cx="5026208" cy="66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56" y="4978300"/>
            <a:ext cx="5286715" cy="343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1" animBg="1" advAuto="0"/>
      <p:bldP spid="1264" grpId="2" animBg="1" advAuto="0"/>
      <p:bldP spid="1265" grpId="3" animBg="1" advAuto="0"/>
      <p:bldP spid="1266" grpId="4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2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0" y="2829594"/>
            <a:ext cx="6857591" cy="225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0" y="1307920"/>
            <a:ext cx="5371429" cy="981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" grpId="2" animBg="1" advAuto="0"/>
      <p:bldP spid="1270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ACAD-E3E3-3871-A206-1428FB91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Equalizing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Assume divisibility</a:t>
                </a:r>
              </a:p>
              <a:p>
                <a:r>
                  <a:rPr lang="en-US" sz="2200" dirty="0"/>
                  <a:t>Equalizing adversary splits </a:t>
                </a:r>
                <a:r>
                  <a:rPr lang="en-US" sz="2200" u="sng" dirty="0"/>
                  <a:t>each bin</a:t>
                </a:r>
                <a:r>
                  <a:rPr lang="en-US" sz="22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State sequence independent of learner’s choices.</a:t>
                </a:r>
              </a:p>
              <a:p>
                <a:r>
                  <a:rPr lang="en-US" sz="2400" dirty="0"/>
                  <a:t>Score is constant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=⋯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If two future configurations have different scores, learner chooses the one with lower score.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And therefore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Is the min/max score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3871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write the score as a sum over bins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en-US" sz="2000" b="1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potential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sz="2000" dirty="0">
                    <a:latin typeface="Cambria Math" panose="02040503050406030204" pitchFamily="18" charset="0"/>
                  </a:rPr>
                  <a:t>=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probability of an expert to be “good” on the final iteration given that it has made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mistakes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iterations.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the configuration reached if learner predicts 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0,1 </a:t>
                </a:r>
                <a:r>
                  <a:rPr lang="en-US" sz="2000" dirty="0">
                    <a:latin typeface="Cambria Math" panose="02040503050406030204" pitchFamily="18" charset="0"/>
                  </a:rPr>
                  <a:t>and is wrong.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Algorithm has to find which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smaller.</a:t>
                </a:r>
              </a:p>
              <a:p>
                <a:r>
                  <a:rPr lang="en-US" sz="2000" dirty="0"/>
                  <a:t>Find sign of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nary>
                    <m:func>
                      <m:func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)=1 | 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)=1 |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the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1" u="sng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weight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, </a:t>
                </a:r>
                <a:r>
                  <a:rPr lang="en-US" sz="2000" dirty="0">
                    <a:latin typeface="Cambria Math" panose="02040503050406030204" pitchFamily="18" charset="0"/>
                  </a:rPr>
                  <a:t>it is the difference between neighboring potentials.</a:t>
                </a:r>
                <a:endParaRPr lang="en-US" sz="2000" u="sng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  <a:blipFill>
                <a:blip r:embed="rId2"/>
                <a:stretch>
                  <a:fillRect l="-2482" t="-9136" r="-29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225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630537-949E-0550-F694-4235841C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007CC-026E-A85C-44F0-7BD4AF0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D5855-14E7-5971-30E5-F34BFBC3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/>
              <a:t>Ulam’s</a:t>
            </a:r>
            <a:r>
              <a:rPr lang="en-US" dirty="0"/>
              <a:t> game with K lies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0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024213E-8086-8959-8C63-F9574A3B7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 questions with k lies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AA882-0719-B2D1-22DA-537EC2982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Player 1 chooses secret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from </a:t>
            </a:r>
            <a:r>
              <a:rPr lang="en-US" altLang="en-US" sz="2800">
                <a:solidFill>
                  <a:srgbClr val="FF0000"/>
                </a:solidFill>
              </a:rPr>
              <a:t>S1,S2,…,SN</a:t>
            </a:r>
          </a:p>
          <a:p>
            <a:r>
              <a:rPr lang="en-US" altLang="en-US" sz="2800"/>
              <a:t>Player 2 asks “is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in the set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?”</a:t>
            </a:r>
          </a:p>
          <a:p>
            <a:r>
              <a:rPr lang="en-US" altLang="en-US" sz="2800"/>
              <a:t>Player 1 can lie </a:t>
            </a:r>
            <a:r>
              <a:rPr lang="en-US" altLang="en-US" sz="2800">
                <a:solidFill>
                  <a:srgbClr val="FF0000"/>
                </a:solidFill>
              </a:rPr>
              <a:t>k</a:t>
            </a:r>
            <a:r>
              <a:rPr lang="en-US" altLang="en-US" sz="2800"/>
              <a:t> times.</a:t>
            </a:r>
          </a:p>
          <a:p>
            <a:r>
              <a:rPr lang="en-US" altLang="en-US" sz="2800"/>
              <a:t>Game ends when player 2 can determine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 smart player 1 aims to have more than one </a:t>
            </a:r>
            <a:r>
              <a:rPr lang="en-US" altLang="en-US" sz="2800">
                <a:solidFill>
                  <a:schemeClr val="accent2"/>
                </a:solidFill>
              </a:rPr>
              <a:t>consistent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for as long as possible.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Chip</a:t>
            </a:r>
            <a:r>
              <a:rPr lang="en-US" altLang="en-US" sz="2800"/>
              <a:t> = element </a:t>
            </a:r>
            <a:r>
              <a:rPr lang="en-US" altLang="en-US" sz="2800">
                <a:solidFill>
                  <a:srgbClr val="FF0000"/>
                </a:solidFill>
              </a:rPr>
              <a:t>  </a:t>
            </a:r>
            <a:r>
              <a:rPr lang="en-US" altLang="en-US" sz="2800"/>
              <a:t>(</a:t>
            </a:r>
            <a:r>
              <a:rPr lang="en-US" altLang="en-US" sz="2800">
                <a:solidFill>
                  <a:srgbClr val="FF0000"/>
                </a:solidFill>
              </a:rPr>
              <a:t>Si</a:t>
            </a:r>
            <a:r>
              <a:rPr lang="en-US" altLang="en-US" sz="2800"/>
              <a:t>)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Bin </a:t>
            </a:r>
            <a:r>
              <a:rPr lang="en-US" altLang="en-US" sz="2800"/>
              <a:t>= number of lies made regarding element</a:t>
            </a:r>
            <a:endParaRPr lang="en-US" altLang="en-US" sz="2800">
              <a:solidFill>
                <a:srgbClr val="FF0000"/>
              </a:solidFill>
            </a:endParaRPr>
          </a:p>
        </p:txBody>
      </p:sp>
      <p:sp>
        <p:nvSpPr>
          <p:cNvPr id="5129" name="AutoShape 9">
            <a:extLst>
              <a:ext uri="{FF2B5EF4-FFF2-40B4-BE49-F238E27FC236}">
                <a16:creationId xmlns:a16="http://schemas.microsoft.com/office/drawing/2014/main" id="{0DDCB6BC-EBC0-CDCF-46AA-9E0E5EEE7E07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296069" y="2658269"/>
            <a:ext cx="400050" cy="458788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99362B7-8BD9-2A37-C66C-4E8953FE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Chip game for 21 questions</a:t>
            </a:r>
          </a:p>
        </p:txBody>
      </p:sp>
      <p:grpSp>
        <p:nvGrpSpPr>
          <p:cNvPr id="24636" name="Group 60">
            <a:extLst>
              <a:ext uri="{FF2B5EF4-FFF2-40B4-BE49-F238E27FC236}">
                <a16:creationId xmlns:a16="http://schemas.microsoft.com/office/drawing/2014/main" id="{EE5E2953-D200-CE1F-828E-BBB375FE0C1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37" name="Oval 61">
              <a:extLst>
                <a:ext uri="{FF2B5EF4-FFF2-40B4-BE49-F238E27FC236}">
                  <a16:creationId xmlns:a16="http://schemas.microsoft.com/office/drawing/2014/main" id="{B2DB9773-7DCA-4B25-50BF-7A583763E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8" name="Oval 62">
              <a:extLst>
                <a:ext uri="{FF2B5EF4-FFF2-40B4-BE49-F238E27FC236}">
                  <a16:creationId xmlns:a16="http://schemas.microsoft.com/office/drawing/2014/main" id="{AAF754FA-7E6C-F5CC-D911-084F6E7B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9" name="Oval 63">
              <a:extLst>
                <a:ext uri="{FF2B5EF4-FFF2-40B4-BE49-F238E27FC236}">
                  <a16:creationId xmlns:a16="http://schemas.microsoft.com/office/drawing/2014/main" id="{F93470F3-28AB-8DA1-33FF-C2C7EA181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Oval 64">
              <a:extLst>
                <a:ext uri="{FF2B5EF4-FFF2-40B4-BE49-F238E27FC236}">
                  <a16:creationId xmlns:a16="http://schemas.microsoft.com/office/drawing/2014/main" id="{1533EB88-94B2-954B-C5B0-488E45FA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1" name="Oval 65">
              <a:extLst>
                <a:ext uri="{FF2B5EF4-FFF2-40B4-BE49-F238E27FC236}">
                  <a16:creationId xmlns:a16="http://schemas.microsoft.com/office/drawing/2014/main" id="{50E2D3E5-00D1-B6EA-3D76-6DA864278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2" name="Oval 66">
              <a:extLst>
                <a:ext uri="{FF2B5EF4-FFF2-40B4-BE49-F238E27FC236}">
                  <a16:creationId xmlns:a16="http://schemas.microsoft.com/office/drawing/2014/main" id="{046992AA-0843-6B49-3279-0CCC0DC4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3" name="Oval 67">
              <a:extLst>
                <a:ext uri="{FF2B5EF4-FFF2-40B4-BE49-F238E27FC236}">
                  <a16:creationId xmlns:a16="http://schemas.microsoft.com/office/drawing/2014/main" id="{B9C70321-8828-4EDB-74AA-C84C32F6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4" name="Oval 68">
              <a:extLst>
                <a:ext uri="{FF2B5EF4-FFF2-40B4-BE49-F238E27FC236}">
                  <a16:creationId xmlns:a16="http://schemas.microsoft.com/office/drawing/2014/main" id="{0340DC04-3B41-19FF-9D70-9639D6E3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Oval 69">
              <a:extLst>
                <a:ext uri="{FF2B5EF4-FFF2-40B4-BE49-F238E27FC236}">
                  <a16:creationId xmlns:a16="http://schemas.microsoft.com/office/drawing/2014/main" id="{42E5EA69-C8C1-6F84-8747-E5D4E69A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70">
              <a:extLst>
                <a:ext uri="{FF2B5EF4-FFF2-40B4-BE49-F238E27FC236}">
                  <a16:creationId xmlns:a16="http://schemas.microsoft.com/office/drawing/2014/main" id="{433B4352-CDC3-E4D0-71EB-5FA1DC82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71">
              <a:extLst>
                <a:ext uri="{FF2B5EF4-FFF2-40B4-BE49-F238E27FC236}">
                  <a16:creationId xmlns:a16="http://schemas.microsoft.com/office/drawing/2014/main" id="{E520368F-F09B-581F-D10C-B78C1D12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72">
              <a:extLst>
                <a:ext uri="{FF2B5EF4-FFF2-40B4-BE49-F238E27FC236}">
                  <a16:creationId xmlns:a16="http://schemas.microsoft.com/office/drawing/2014/main" id="{3A39A82B-CCBD-B0DD-BD52-718B4A7F4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73">
              <a:extLst>
                <a:ext uri="{FF2B5EF4-FFF2-40B4-BE49-F238E27FC236}">
                  <a16:creationId xmlns:a16="http://schemas.microsoft.com/office/drawing/2014/main" id="{07EB00AC-6F51-D420-2ABD-D92ACDF0E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74">
              <a:extLst>
                <a:ext uri="{FF2B5EF4-FFF2-40B4-BE49-F238E27FC236}">
                  <a16:creationId xmlns:a16="http://schemas.microsoft.com/office/drawing/2014/main" id="{C8001683-098E-7118-9B4F-826479FD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75">
              <a:extLst>
                <a:ext uri="{FF2B5EF4-FFF2-40B4-BE49-F238E27FC236}">
                  <a16:creationId xmlns:a16="http://schemas.microsoft.com/office/drawing/2014/main" id="{ED9B3DC8-1100-96AB-5DD8-C4A7145CE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76">
              <a:extLst>
                <a:ext uri="{FF2B5EF4-FFF2-40B4-BE49-F238E27FC236}">
                  <a16:creationId xmlns:a16="http://schemas.microsoft.com/office/drawing/2014/main" id="{469ED57E-17F0-B40B-46F4-7AC4E7E2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Line 77">
              <a:extLst>
                <a:ext uri="{FF2B5EF4-FFF2-40B4-BE49-F238E27FC236}">
                  <a16:creationId xmlns:a16="http://schemas.microsoft.com/office/drawing/2014/main" id="{12E9D161-0C56-54A0-1EA9-74602146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54" name="Group 78">
            <a:extLst>
              <a:ext uri="{FF2B5EF4-FFF2-40B4-BE49-F238E27FC236}">
                <a16:creationId xmlns:a16="http://schemas.microsoft.com/office/drawing/2014/main" id="{84188FE1-3F3F-67BD-C669-4E56FB851A8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4375"/>
            <a:ext cx="5087938" cy="2651125"/>
            <a:chOff x="2064" y="1258"/>
            <a:chExt cx="3205" cy="1670"/>
          </a:xfrm>
        </p:grpSpPr>
        <p:sp>
          <p:nvSpPr>
            <p:cNvPr id="24655" name="Oval 79">
              <a:extLst>
                <a:ext uri="{FF2B5EF4-FFF2-40B4-BE49-F238E27FC236}">
                  <a16:creationId xmlns:a16="http://schemas.microsoft.com/office/drawing/2014/main" id="{0BA1563B-2285-82F3-6F22-23F7B313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Oval 80">
              <a:extLst>
                <a:ext uri="{FF2B5EF4-FFF2-40B4-BE49-F238E27FC236}">
                  <a16:creationId xmlns:a16="http://schemas.microsoft.com/office/drawing/2014/main" id="{EC484772-1AE6-4DC3-EE84-A643CE32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Oval 81">
              <a:extLst>
                <a:ext uri="{FF2B5EF4-FFF2-40B4-BE49-F238E27FC236}">
                  <a16:creationId xmlns:a16="http://schemas.microsoft.com/office/drawing/2014/main" id="{46975F34-AFA8-2EA4-51D5-53B82461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Oval 82">
              <a:extLst>
                <a:ext uri="{FF2B5EF4-FFF2-40B4-BE49-F238E27FC236}">
                  <a16:creationId xmlns:a16="http://schemas.microsoft.com/office/drawing/2014/main" id="{84511FBD-9338-FB0F-4925-E30A823B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Oval 83">
              <a:extLst>
                <a:ext uri="{FF2B5EF4-FFF2-40B4-BE49-F238E27FC236}">
                  <a16:creationId xmlns:a16="http://schemas.microsoft.com/office/drawing/2014/main" id="{A22EA29E-8606-38BE-4D4E-EEEA9BDE0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Text Box 84">
              <a:extLst>
                <a:ext uri="{FF2B5EF4-FFF2-40B4-BE49-F238E27FC236}">
                  <a16:creationId xmlns:a16="http://schemas.microsoft.com/office/drawing/2014/main" id="{7E4F11C1-F21F-6CAA-9113-53137BA9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562"/>
              <a:ext cx="13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not in A</a:t>
              </a:r>
            </a:p>
          </p:txBody>
        </p:sp>
        <p:sp>
          <p:nvSpPr>
            <p:cNvPr id="24661" name="Oval 85">
              <a:extLst>
                <a:ext uri="{FF2B5EF4-FFF2-40B4-BE49-F238E27FC236}">
                  <a16:creationId xmlns:a16="http://schemas.microsoft.com/office/drawing/2014/main" id="{4DC2084B-289B-65A6-2EDB-A6A6908E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Oval 86">
              <a:extLst>
                <a:ext uri="{FF2B5EF4-FFF2-40B4-BE49-F238E27FC236}">
                  <a16:creationId xmlns:a16="http://schemas.microsoft.com/office/drawing/2014/main" id="{2F8130F9-1C97-40A4-1255-C84739D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27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Text Box 87">
              <a:extLst>
                <a:ext uri="{FF2B5EF4-FFF2-40B4-BE49-F238E27FC236}">
                  <a16:creationId xmlns:a16="http://schemas.microsoft.com/office/drawing/2014/main" id="{41F267FE-E26B-3365-ADB8-939A19112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" y="1258"/>
              <a:ext cx="11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in A</a:t>
              </a:r>
            </a:p>
          </p:txBody>
        </p:sp>
      </p:grpSp>
      <p:sp>
        <p:nvSpPr>
          <p:cNvPr id="24664" name="Line 88">
            <a:extLst>
              <a:ext uri="{FF2B5EF4-FFF2-40B4-BE49-F238E27FC236}">
                <a16:creationId xmlns:a16="http://schemas.microsoft.com/office/drawing/2014/main" id="{57764D3A-74BE-3F88-1584-64483C32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7879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>
            <a:extLst>
              <a:ext uri="{FF2B5EF4-FFF2-40B4-BE49-F238E27FC236}">
                <a16:creationId xmlns:a16="http://schemas.microsoft.com/office/drawing/2014/main" id="{1E921213-FAD1-C763-70B8-FB75B334E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90">
            <a:extLst>
              <a:ext uri="{FF2B5EF4-FFF2-40B4-BE49-F238E27FC236}">
                <a16:creationId xmlns:a16="http://schemas.microsoft.com/office/drawing/2014/main" id="{DDEE5BE2-AFA9-BCFA-274F-76D917B67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>
            <a:extLst>
              <a:ext uri="{FF2B5EF4-FFF2-40B4-BE49-F238E27FC236}">
                <a16:creationId xmlns:a16="http://schemas.microsoft.com/office/drawing/2014/main" id="{869FF69D-28CF-88C9-9D3A-FB0BFD2E7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6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8" name="Line 92">
            <a:extLst>
              <a:ext uri="{FF2B5EF4-FFF2-40B4-BE49-F238E27FC236}">
                <a16:creationId xmlns:a16="http://schemas.microsoft.com/office/drawing/2014/main" id="{AC52DDE6-57C3-5A64-7D19-EA4E49DD6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>
            <a:extLst>
              <a:ext uri="{FF2B5EF4-FFF2-40B4-BE49-F238E27FC236}">
                <a16:creationId xmlns:a16="http://schemas.microsoft.com/office/drawing/2014/main" id="{13E0148B-8B97-F4E9-48E7-207E7D81D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0" name="Line 94">
            <a:extLst>
              <a:ext uri="{FF2B5EF4-FFF2-40B4-BE49-F238E27FC236}">
                <a16:creationId xmlns:a16="http://schemas.microsoft.com/office/drawing/2014/main" id="{015F2AEA-DEE3-7500-93DB-16B7A3AB7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>
            <a:extLst>
              <a:ext uri="{FF2B5EF4-FFF2-40B4-BE49-F238E27FC236}">
                <a16:creationId xmlns:a16="http://schemas.microsoft.com/office/drawing/2014/main" id="{81F9D735-00CD-F46E-D1B8-B14AE52A7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800" y="2044700"/>
            <a:ext cx="0" cy="3556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72" name="Group 96">
            <a:extLst>
              <a:ext uri="{FF2B5EF4-FFF2-40B4-BE49-F238E27FC236}">
                <a16:creationId xmlns:a16="http://schemas.microsoft.com/office/drawing/2014/main" id="{BCC47EE4-A7D9-2120-4CFA-743EDA96E49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73" name="Rectangle 97">
              <a:extLst>
                <a:ext uri="{FF2B5EF4-FFF2-40B4-BE49-F238E27FC236}">
                  <a16:creationId xmlns:a16="http://schemas.microsoft.com/office/drawing/2014/main" id="{23E0AF53-D448-26D4-30DB-BAE390DB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344"/>
              <a:ext cx="1800" cy="1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Oval 98">
              <a:extLst>
                <a:ext uri="{FF2B5EF4-FFF2-40B4-BE49-F238E27FC236}">
                  <a16:creationId xmlns:a16="http://schemas.microsoft.com/office/drawing/2014/main" id="{B670B51B-592E-EB8F-BD89-957F0197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Oval 99">
              <a:extLst>
                <a:ext uri="{FF2B5EF4-FFF2-40B4-BE49-F238E27FC236}">
                  <a16:creationId xmlns:a16="http://schemas.microsoft.com/office/drawing/2014/main" id="{64C3E37B-CB47-791B-87FB-D15FE018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69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Oval 100">
              <a:extLst>
                <a:ext uri="{FF2B5EF4-FFF2-40B4-BE49-F238E27FC236}">
                  <a16:creationId xmlns:a16="http://schemas.microsoft.com/office/drawing/2014/main" id="{97D1F51E-6F52-AACF-62CD-83578D04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Oval 101">
              <a:extLst>
                <a:ext uri="{FF2B5EF4-FFF2-40B4-BE49-F238E27FC236}">
                  <a16:creationId xmlns:a16="http://schemas.microsoft.com/office/drawing/2014/main" id="{69337F37-5CF9-CA11-7203-491E9841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Oval 102">
              <a:extLst>
                <a:ext uri="{FF2B5EF4-FFF2-40B4-BE49-F238E27FC236}">
                  <a16:creationId xmlns:a16="http://schemas.microsoft.com/office/drawing/2014/main" id="{026C3B89-0DA3-73B3-87B1-66AF4201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Oval 103">
              <a:extLst>
                <a:ext uri="{FF2B5EF4-FFF2-40B4-BE49-F238E27FC236}">
                  <a16:creationId xmlns:a16="http://schemas.microsoft.com/office/drawing/2014/main" id="{5206A9D6-8579-0DA7-9DA8-313FB7DF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0" name="Oval 104">
              <a:extLst>
                <a:ext uri="{FF2B5EF4-FFF2-40B4-BE49-F238E27FC236}">
                  <a16:creationId xmlns:a16="http://schemas.microsoft.com/office/drawing/2014/main" id="{0F1DC6EE-3DE5-F565-9646-0C51F956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" name="Oval 105">
              <a:extLst>
                <a:ext uri="{FF2B5EF4-FFF2-40B4-BE49-F238E27FC236}">
                  <a16:creationId xmlns:a16="http://schemas.microsoft.com/office/drawing/2014/main" id="{C0ED8ECD-A378-53C4-4B89-CBB2D640E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" name="Oval 106">
              <a:extLst>
                <a:ext uri="{FF2B5EF4-FFF2-40B4-BE49-F238E27FC236}">
                  <a16:creationId xmlns:a16="http://schemas.microsoft.com/office/drawing/2014/main" id="{D0045B22-4A7B-9214-345D-78891E02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107">
              <a:extLst>
                <a:ext uri="{FF2B5EF4-FFF2-40B4-BE49-F238E27FC236}">
                  <a16:creationId xmlns:a16="http://schemas.microsoft.com/office/drawing/2014/main" id="{E6CAC2ED-2149-FE76-F996-E945D2C02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Line 108">
              <a:extLst>
                <a:ext uri="{FF2B5EF4-FFF2-40B4-BE49-F238E27FC236}">
                  <a16:creationId xmlns:a16="http://schemas.microsoft.com/office/drawing/2014/main" id="{6EEA91BC-6115-AF7B-462A-D11C2F888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Line 109">
              <a:extLst>
                <a:ext uri="{FF2B5EF4-FFF2-40B4-BE49-F238E27FC236}">
                  <a16:creationId xmlns:a16="http://schemas.microsoft.com/office/drawing/2014/main" id="{05A81313-2330-DABF-C2C0-F5E5DA794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Line 110">
              <a:extLst>
                <a:ext uri="{FF2B5EF4-FFF2-40B4-BE49-F238E27FC236}">
                  <a16:creationId xmlns:a16="http://schemas.microsoft.com/office/drawing/2014/main" id="{B143E792-A098-435A-EF3C-65B932573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Line 111">
              <a:extLst>
                <a:ext uri="{FF2B5EF4-FFF2-40B4-BE49-F238E27FC236}">
                  <a16:creationId xmlns:a16="http://schemas.microsoft.com/office/drawing/2014/main" id="{CC541D74-7020-8B5F-7A20-7B1F8568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Line 112">
              <a:extLst>
                <a:ext uri="{FF2B5EF4-FFF2-40B4-BE49-F238E27FC236}">
                  <a16:creationId xmlns:a16="http://schemas.microsoft.com/office/drawing/2014/main" id="{BE20920E-DB2D-E1C8-3391-679C23065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Line 113">
              <a:extLst>
                <a:ext uri="{FF2B5EF4-FFF2-40B4-BE49-F238E27FC236}">
                  <a16:creationId xmlns:a16="http://schemas.microsoft.com/office/drawing/2014/main" id="{CD02C5B4-0528-88D6-7FFD-B93F3B27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Line 114">
              <a:extLst>
                <a:ext uri="{FF2B5EF4-FFF2-40B4-BE49-F238E27FC236}">
                  <a16:creationId xmlns:a16="http://schemas.microsoft.com/office/drawing/2014/main" id="{798598A3-8DD6-828D-00AC-CAA776B2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91" name="Line 115">
            <a:extLst>
              <a:ext uri="{FF2B5EF4-FFF2-40B4-BE49-F238E27FC236}">
                <a16:creationId xmlns:a16="http://schemas.microsoft.com/office/drawing/2014/main" id="{99225143-EBB3-19BA-BCBF-E703E1322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7879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Text Box 116">
            <a:extLst>
              <a:ext uri="{FF2B5EF4-FFF2-40B4-BE49-F238E27FC236}">
                <a16:creationId xmlns:a16="http://schemas.microsoft.com/office/drawing/2014/main" id="{1A4098EC-41B2-94E6-774D-16F4311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30775"/>
            <a:ext cx="3500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No. of lies made assuming </a:t>
            </a:r>
          </a:p>
          <a:p>
            <a:r>
              <a:rPr lang="en-US" altLang="en-US"/>
              <a:t>element is the secret</a:t>
            </a:r>
          </a:p>
        </p:txBody>
      </p:sp>
      <p:sp>
        <p:nvSpPr>
          <p:cNvPr id="24693" name="Text Box 117">
            <a:extLst>
              <a:ext uri="{FF2B5EF4-FFF2-40B4-BE49-F238E27FC236}">
                <a16:creationId xmlns:a16="http://schemas.microsoft.com/office/drawing/2014/main" id="{C5D479B4-8AF1-7425-2689-EDD57C8C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8545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694" name="Text Box 118">
            <a:extLst>
              <a:ext uri="{FF2B5EF4-FFF2-40B4-BE49-F238E27FC236}">
                <a16:creationId xmlns:a16="http://schemas.microsoft.com/office/drawing/2014/main" id="{724F7BFA-88F6-CABB-A2DD-99F126F5D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86727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24695" name="Text Box 119">
            <a:extLst>
              <a:ext uri="{FF2B5EF4-FFF2-40B4-BE49-F238E27FC236}">
                <a16:creationId xmlns:a16="http://schemas.microsoft.com/office/drawing/2014/main" id="{19363687-A387-9E1A-0EC7-F3D46529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8545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</a:t>
            </a:r>
          </a:p>
        </p:txBody>
      </p:sp>
      <p:sp>
        <p:nvSpPr>
          <p:cNvPr id="24696" name="Text Box 120">
            <a:extLst>
              <a:ext uri="{FF2B5EF4-FFF2-40B4-BE49-F238E27FC236}">
                <a16:creationId xmlns:a16="http://schemas.microsoft.com/office/drawing/2014/main" id="{F37355D9-9570-2E5E-4370-5D6B2B6E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854575"/>
            <a:ext cx="72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K+1</a:t>
            </a:r>
          </a:p>
        </p:txBody>
      </p:sp>
      <p:grpSp>
        <p:nvGrpSpPr>
          <p:cNvPr id="24700" name="Group 124">
            <a:extLst>
              <a:ext uri="{FF2B5EF4-FFF2-40B4-BE49-F238E27FC236}">
                <a16:creationId xmlns:a16="http://schemas.microsoft.com/office/drawing/2014/main" id="{859B301F-970B-A0F8-799C-7B15A16423B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264150"/>
            <a:ext cx="3616325" cy="1098550"/>
            <a:chOff x="206" y="3316"/>
            <a:chExt cx="2278" cy="692"/>
          </a:xfrm>
        </p:grpSpPr>
        <p:sp>
          <p:nvSpPr>
            <p:cNvPr id="24697" name="Text Box 121">
              <a:extLst>
                <a:ext uri="{FF2B5EF4-FFF2-40B4-BE49-F238E27FC236}">
                  <a16:creationId xmlns:a16="http://schemas.microsoft.com/office/drawing/2014/main" id="{5BDBA9D8-BD6E-1570-882B-E5106B95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490"/>
              <a:ext cx="225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Game ends when there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is only one chip on this side</a:t>
              </a:r>
            </a:p>
          </p:txBody>
        </p:sp>
        <p:sp>
          <p:nvSpPr>
            <p:cNvPr id="24698" name="AutoShape 122">
              <a:extLst>
                <a:ext uri="{FF2B5EF4-FFF2-40B4-BE49-F238E27FC236}">
                  <a16:creationId xmlns:a16="http://schemas.microsoft.com/office/drawing/2014/main" id="{16C2F124-926D-C42D-7A83-B6B84D1F6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712" y="2760"/>
              <a:ext cx="216" cy="1328"/>
            </a:xfrm>
            <a:prstGeom prst="leftBrace">
              <a:avLst>
                <a:gd name="adj1" fmla="val 5123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F4483-E41C-55A3-1A80-0320B5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376-0674-48F9-54E6-4A16D675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2A37D-C936-22C3-D501-A23B39160396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AF9833-57E0-B9E8-9D0B-72F8A80EA8CC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49AD2848-7CC6-A2F6-E464-7E3DF6F35120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5E3BB878-B2D6-211E-06B5-8526F0E84AF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67263E96-7808-7404-507C-EF9C6178E608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8BBAB586-A381-0930-305D-C368FF817704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CF9CFD63-F818-E7F0-44C7-2AE6CBAAE076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44CA44BF-87E9-86F8-CAAB-B109189E23C6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3F6DB9B3-9A8A-9926-EC49-D97261F00E01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55C373E-D11F-E59E-6CC2-306A32E22EC1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CA06F877-0A57-CC3F-1968-82F5339CC55B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D1FCDEE5-287D-BFD2-F270-3003FAED588B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5662702F-5026-4419-6CA8-60CD0AC44A37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A2CDC1A-D382-D20D-8248-816321AE4C22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6E9910-D9E4-A303-8988-6893749709A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EA221974-8550-F3BC-873B-59C952B68D64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6EFB7B5-79CE-70F9-1308-4FF54823B0E3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2D35FCF-0D58-A656-83D9-B23DE82EBEC5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7615014B-27D4-BFE2-9BFF-F95DC31FD539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8823BB-C3DA-F2B8-2835-B872E4C9E5A5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8269EA-A198-7094-397E-B18FF2656712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EA9A81-05A6-D0B0-F363-EAEF049EDA3D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94EE0-BC5D-208A-E91A-C9206D94D8F9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A9CA9A6D-140F-308C-CFB7-A6DA13C9434B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5FB86186-0F67-94D9-53D8-E5C11B5F87EA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F3834D56-9F9E-08E7-E315-42ACCE8DAAC5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F8F66E-927D-53F6-24F2-4D6C3468F1FE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98B4984E-C6A5-1B13-6592-8AD4BF2C9702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5FEF09-8F01-18CF-5923-A8D73A762886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EEC8DF4-2F1C-1627-BC5F-DF5FC4A1605C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CC1A63DE-C1AD-7315-B155-D77DA63205A3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ED63BE00-975C-C969-09A5-7E1D7FD31FFC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BDFC138-E860-FFA6-F4A6-5C3B8B0EBE1F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496AC14-B54C-DF42-99CE-F796A8913E7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CE40C464-1EAC-9976-C26C-6B5A117FC918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9A40A7E-974B-5274-9D9C-CEACAF70A8D6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5B8835C-80ED-D624-F0DD-64E3C508B13E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225C152F-0A28-CA64-4F04-3734D855C458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0FDBE12F-EBAB-B44D-2883-9F03A750317B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C28C28DF-8E2A-48AF-C7E5-41CFC8A6F0E1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30B314B6-98F8-38C1-DBF2-A20B9AA784EF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7D4DEF14-445A-611D-D5ED-2AA8D4B64022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566A0458-E896-FB07-4272-84E781B11AC8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5DB1004-8259-7EF1-94D0-A6373EA359AA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A633D9-94E5-3ADF-A5B2-DF0114A98F32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E512B-9D28-999F-7FD9-2FB52B201CCC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B89DE-9EB3-C4B6-2A49-1F3E450DBCF1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1E2C6692-CFFA-BCE1-D98C-D9CD8A7F108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B0F478-DCA5-E0D9-DF00-7DC34E9C0949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D7398B36-65E1-6B0B-178E-B5A701D37B2B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DFD8899-643D-D9AB-5963-A02C946122BA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963A3C-4BEE-9986-D9CE-26CDC6351A36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959B5D-B863-62FA-C5F9-20FB2BD66803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1FE59-9AE4-3A06-0822-076FE73D7D12}"/>
              </a:ext>
            </a:extLst>
          </p:cNvPr>
          <p:cNvSpPr txBox="1"/>
          <p:nvPr/>
        </p:nvSpPr>
        <p:spPr>
          <a:xfrm>
            <a:off x="533400" y="125866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18313217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ED6F7-8DF0-C07A-D7DA-51CAB6AD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experts with k 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chip game, chooser vs splitter.</a:t>
                </a:r>
              </a:p>
              <a:p>
                <a:pPr lvl="1"/>
                <a:r>
                  <a:rPr lang="en-US" dirty="0"/>
                  <a:t>Experts: Chooser makes predictions.</a:t>
                </a:r>
              </a:p>
              <a:p>
                <a:pPr lvl="1"/>
                <a:r>
                  <a:rPr lang="en-US" dirty="0"/>
                  <a:t>Guessing: Chooser answers membership questions.</a:t>
                </a:r>
              </a:p>
              <a:p>
                <a:r>
                  <a:rPr lang="en-US" dirty="0"/>
                  <a:t>Slightly different stopping condition:	</a:t>
                </a:r>
              </a:p>
              <a:p>
                <a:pPr lvl="1"/>
                <a:r>
                  <a:rPr lang="en-US" dirty="0"/>
                  <a:t>Experts: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 K</a:t>
                </a:r>
              </a:p>
              <a:p>
                <a:pPr lvl="1"/>
                <a:r>
                  <a:rPr lang="en-US" dirty="0"/>
                  <a:t>Guessing: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bins 1..K.</a:t>
                </a:r>
              </a:p>
              <a:p>
                <a:r>
                  <a:rPr lang="en-US" dirty="0"/>
                  <a:t>Opposite goals:</a:t>
                </a:r>
              </a:p>
              <a:p>
                <a:pPr lvl="1"/>
                <a:r>
                  <a:rPr lang="en-US" dirty="0"/>
                  <a:t>Experts: chooser chooses prediction make the game short.</a:t>
                </a:r>
              </a:p>
              <a:p>
                <a:pPr lvl="1"/>
                <a:r>
                  <a:rPr lang="en-US" dirty="0"/>
                  <a:t>Guessing: chooser chooses answer to make game long.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25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A3E4FB-51F7-1AA1-1828-E88BA1BA6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Optimality of strategy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9BB9DC3-4316-E860-81C8-2834309B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chips are infinitely divisible then the</a:t>
            </a:r>
          </a:p>
          <a:p>
            <a:pPr>
              <a:buFontTx/>
              <a:buNone/>
            </a:pPr>
            <a:r>
              <a:rPr lang="en-US" altLang="en-US"/>
              <a:t>solution is min/max optimal</a:t>
            </a:r>
          </a:p>
          <a:p>
            <a:r>
              <a:rPr lang="en-US" altLang="en-US"/>
              <a:t>[Spencer95] Enough for optimality if  number of chips is at least</a:t>
            </a:r>
          </a:p>
          <a:p>
            <a:pPr>
              <a:buFontTx/>
              <a:buNone/>
            </a:pPr>
            <a:r>
              <a:rPr lang="en-US" altLang="en-US"/>
              <a:t>  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76F1AABC-4C58-DFA0-10F8-A9C96B843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343400"/>
          <a:ext cx="143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698500" progId="Paint.Picture">
                  <p:embed/>
                </p:oleObj>
              </mc:Choice>
              <mc:Fallback>
                <p:oleObj name="Bitmap Image" r:id="rId2" imgW="1104900" imgH="698500" progId="Paint.Picture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76F1AABC-4C58-DFA0-10F8-A9C96B84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1431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33C6-77D2-B8BA-21C5-F736DDFA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There  exists an expert that makes no more than </a:t>
            </a:r>
            <a:r>
              <a:rPr lang="en-US" sz="4400" dirty="0">
                <a:solidFill>
                  <a:srgbClr val="FF0000"/>
                </a:solidFill>
              </a:rPr>
              <a:t>K</a:t>
            </a:r>
            <a:r>
              <a:rPr lang="en-US" sz="4400" dirty="0"/>
              <a:t> mistakes.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007B4A-0ACB-AB8F-EBE8-D4A9A9445FFC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22C987-DEE5-87AC-0363-2BC98A995E59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F28C89CF-FDE4-BADC-80F6-7A8E01B8C507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488793D0-5670-80CE-50A0-58E6B3B574F4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4FE7A544-EDD9-E83C-777F-F946AC0A0A5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CF1DE8-A1AF-32AB-AD55-55FF14F19A16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C488C2B-30EB-FC52-813E-2D15CC230B3D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9B1FCE8-C208-1D1C-C4E4-F960F8CED35D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6A46B10C-FD92-EDA5-6B5F-4BD485A01150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3A75F96-2352-3C58-BFE4-248CDD660CE8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755EA202-3C1A-14ED-85E9-3542F69BCB95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E423E8EF-F1E8-AAE9-2226-8D2B8596FAE0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E371B64F-27E3-5C52-AA4B-EBBD4779B05C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5FEECCB1-3A2D-458E-5D72-F551C518295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69440B9-5B3A-FE1B-8FDA-475AD9238BC3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909223A1-8330-04A5-D223-6693BBEC7A75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5899B0A-16B6-5204-1536-0D88FD3ED108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7DF9708-F776-E46A-4A33-5079AD76CF22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659D850F-4066-FF94-F990-819797E44905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5B5F0C-D042-D9C3-DEE0-82D7338A9FF2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AA07C-237B-C8A9-D02E-49C62AB1D0EB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E2750-54F3-3D9A-74A7-50D72FF35D80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5B80A-FF9E-3F08-234F-34B365F362C6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4DAED263-7C94-CDDE-3A90-9B6F2298E500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63C3F9F9-847F-331F-22F7-8CDF67335A59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3BEAFBA6-3284-F976-1720-7F5C4702E3AF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03B6E-A254-B7A7-6C70-26865099EBFA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3ED7E850-3735-3952-43C7-A999ACC2A500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FB2750C-C92B-2BC7-8E1D-A7754311139C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B413F2C-D98A-C0F3-DCB7-A82AFF8E70F5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2B2DB756-AE9D-E22A-374C-37FF01151F9A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F1640094-715F-2268-C4B1-3D605E5127AF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60256C1B-F00C-D79F-CC34-B308B7289ADC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2361BCE-C12B-EBEB-FBE4-0C8B23C62AC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38494F2-AA9C-2805-8677-AECB5981003C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D768395E-087E-B136-9AD3-E605C4FD9BD3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78B99C6A-94CC-6C4B-CF04-0373C7E100A5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D5A5E31-0FEA-5287-D3D9-6996816374F6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41562E0B-F76D-3519-C0D3-4E39152528F5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8D84737-5DA0-0CEC-D1AB-E5311B9DAB19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D1C928DD-BB05-93E8-16BF-920894FBE9F9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CD4030D9-6127-8260-76DC-3ED5BE11755E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337D0BF7-56FC-FC7C-8DFF-06CDCAE72771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65EBD-A8C7-4145-0790-2D4E539672A6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F1A378-828C-2B38-D180-FC60D61EB67D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428B44-C4E9-EAAB-8887-994C5581FC67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D8650F-D8FF-6EE0-2436-E9130E74675C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810DD9F3-68F8-1843-01E8-14486076417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704F30-1121-A132-F5C0-94913FFD96FD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906BC5F7-879A-5A72-A49D-995921EEFADF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2B3C54-62BA-5B55-39BB-E945FB67AE49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00739F-0F2B-5041-A1B3-63BCAC900CC0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737865C-3034-3DA1-A135-E7D926865217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464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9918A-EFD2-3D3E-DCDD-D0F41F8F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C9108-1E75-18C9-0DB2-31D86849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198BB-71E4-E205-2A50-D18811B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Ulam’s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game with K lies</a:t>
            </a:r>
          </a:p>
          <a:p>
            <a:r>
              <a:rPr lang="en-US" dirty="0"/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7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657B21-BC92-FD0B-5786-BB394545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8A6A1A-6D0A-1F24-6F30-B55D27D21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Methods for improving classifier accuracy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Weak Learner</a:t>
            </a:r>
            <a:r>
              <a:rPr lang="en-US" altLang="en-US" dirty="0"/>
              <a:t>: a learning algorithm generating rules </a:t>
            </a:r>
            <a:r>
              <a:rPr lang="en-US" altLang="en-US" dirty="0">
                <a:solidFill>
                  <a:schemeClr val="accent2"/>
                </a:solidFill>
              </a:rPr>
              <a:t>slightly</a:t>
            </a:r>
            <a:r>
              <a:rPr lang="en-US" altLang="en-US" dirty="0"/>
              <a:t> better than random guessing.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Basic idea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2"/>
                </a:solidFill>
              </a:rPr>
              <a:t>re-weight</a:t>
            </a:r>
            <a:r>
              <a:rPr lang="en-US" altLang="en-US" dirty="0"/>
              <a:t> training examples to force weak learner into different parts of the space.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Combine</a:t>
            </a:r>
            <a:r>
              <a:rPr lang="en-US" altLang="en-US" dirty="0"/>
              <a:t> weak rules by a </a:t>
            </a:r>
            <a:r>
              <a:rPr lang="en-US" altLang="en-US" dirty="0">
                <a:solidFill>
                  <a:schemeClr val="accent2"/>
                </a:solidFill>
              </a:rPr>
              <a:t>majority vote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A4E348-410E-1686-E628-77235381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 as a chip game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59B13FE-5EA8-9480-5A82-51DB001D0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Chip = training example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a weight to each chip, weights sum to 1.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selects a subset with 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Selected set moves a step right (correct)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Unselected set moves a step left (incorrect)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Booster wins examples on right of origin.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Implies that majority vote is correct.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44903DD-BBAD-8ED4-B5DB-8C550CB8A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3528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44903DD-BBAD-8ED4-B5DB-8C550CB8A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3528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6" name="Group 118">
            <a:extLst>
              <a:ext uri="{FF2B5EF4-FFF2-40B4-BE49-F238E27FC236}">
                <a16:creationId xmlns:a16="http://schemas.microsoft.com/office/drawing/2014/main" id="{3B45FEAE-56F0-14EF-933B-3050C8E44391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27701" name="Line 53">
              <a:extLst>
                <a:ext uri="{FF2B5EF4-FFF2-40B4-BE49-F238E27FC236}">
                  <a16:creationId xmlns:a16="http://schemas.microsoft.com/office/drawing/2014/main" id="{1E68FBDC-A34C-0BB5-7E6A-DD70D71D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Oval 37">
              <a:extLst>
                <a:ext uri="{FF2B5EF4-FFF2-40B4-BE49-F238E27FC236}">
                  <a16:creationId xmlns:a16="http://schemas.microsoft.com/office/drawing/2014/main" id="{97628B33-C301-7AE6-D4E4-2D613BA2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>
              <a:extLst>
                <a:ext uri="{FF2B5EF4-FFF2-40B4-BE49-F238E27FC236}">
                  <a16:creationId xmlns:a16="http://schemas.microsoft.com/office/drawing/2014/main" id="{38126CC9-D7F4-0728-ADF0-3DF5FF44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>
              <a:extLst>
                <a:ext uri="{FF2B5EF4-FFF2-40B4-BE49-F238E27FC236}">
                  <a16:creationId xmlns:a16="http://schemas.microsoft.com/office/drawing/2014/main" id="{2776DFBA-FFB1-AC15-AA7F-A5CA3F62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>
              <a:extLst>
                <a:ext uri="{FF2B5EF4-FFF2-40B4-BE49-F238E27FC236}">
                  <a16:creationId xmlns:a16="http://schemas.microsoft.com/office/drawing/2014/main" id="{FDB256B2-6045-BC63-8653-A12E38CA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9823BEB2-E965-B23F-DEBD-22820981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>
              <a:extLst>
                <a:ext uri="{FF2B5EF4-FFF2-40B4-BE49-F238E27FC236}">
                  <a16:creationId xmlns:a16="http://schemas.microsoft.com/office/drawing/2014/main" id="{A943AB25-2F95-12AB-F972-DF4014AB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11F8CB44-DE36-8875-8236-21C8DEE6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D8EFFC5-B6FF-75FC-C52A-25FF75B0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5132DF15-0CD0-80F1-5702-B11B02BE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5FEBAA90-D927-C057-600E-8B4E37813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6CDABB00-0769-B616-A081-7879F89D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C3D086E5-15C8-476C-4178-6F856604E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EBA3B7E1-BFE9-4E00-39A8-53F58FB90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52">
              <a:extLst>
                <a:ext uri="{FF2B5EF4-FFF2-40B4-BE49-F238E27FC236}">
                  <a16:creationId xmlns:a16="http://schemas.microsoft.com/office/drawing/2014/main" id="{62CD7276-0711-7072-8835-90199A68A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BF6F3D-58DB-22C5-B33A-06D7FC9D10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AE866D42-1285-1B0C-A45D-CDA603B56F1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27728" name="Group 80">
              <a:extLst>
                <a:ext uri="{FF2B5EF4-FFF2-40B4-BE49-F238E27FC236}">
                  <a16:creationId xmlns:a16="http://schemas.microsoft.com/office/drawing/2014/main" id="{EFA72C98-6220-4B5F-4788-F0FD93601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27724" name="Oval 76">
                <a:extLst>
                  <a:ext uri="{FF2B5EF4-FFF2-40B4-BE49-F238E27FC236}">
                    <a16:creationId xmlns:a16="http://schemas.microsoft.com/office/drawing/2014/main" id="{DD5FAF01-84CE-E4B2-58C7-1E17FD90C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5" name="Oval 77">
                <a:extLst>
                  <a:ext uri="{FF2B5EF4-FFF2-40B4-BE49-F238E27FC236}">
                    <a16:creationId xmlns:a16="http://schemas.microsoft.com/office/drawing/2014/main" id="{97E1F12B-CB31-9635-239F-7E151213D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7" name="Oval 79">
                <a:extLst>
                  <a:ext uri="{FF2B5EF4-FFF2-40B4-BE49-F238E27FC236}">
                    <a16:creationId xmlns:a16="http://schemas.microsoft.com/office/drawing/2014/main" id="{402098D0-1B1D-8992-FDCD-ED471737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6" name="Oval 78">
                <a:extLst>
                  <a:ext uri="{FF2B5EF4-FFF2-40B4-BE49-F238E27FC236}">
                    <a16:creationId xmlns:a16="http://schemas.microsoft.com/office/drawing/2014/main" id="{C665B26E-4FE2-9E5F-5A89-30E69220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67" name="Oval 119">
              <a:extLst>
                <a:ext uri="{FF2B5EF4-FFF2-40B4-BE49-F238E27FC236}">
                  <a16:creationId xmlns:a16="http://schemas.microsoft.com/office/drawing/2014/main" id="{80545D60-4679-220B-7424-EBFF286C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Oval 120">
              <a:extLst>
                <a:ext uri="{FF2B5EF4-FFF2-40B4-BE49-F238E27FC236}">
                  <a16:creationId xmlns:a16="http://schemas.microsoft.com/office/drawing/2014/main" id="{7E35E5E6-8E17-4C94-655A-CD731517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Text Box 121">
              <a:extLst>
                <a:ext uri="{FF2B5EF4-FFF2-40B4-BE49-F238E27FC236}">
                  <a16:creationId xmlns:a16="http://schemas.microsoft.com/office/drawing/2014/main" id="{3E95F90A-578F-5B2F-C5DF-8531FAA8A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= y</a:t>
              </a:r>
            </a:p>
          </p:txBody>
        </p:sp>
        <p:sp>
          <p:nvSpPr>
            <p:cNvPr id="27770" name="Text Box 122">
              <a:extLst>
                <a:ext uri="{FF2B5EF4-FFF2-40B4-BE49-F238E27FC236}">
                  <a16:creationId xmlns:a16="http://schemas.microsoft.com/office/drawing/2014/main" id="{8A292C32-F11A-C08B-AE16-6D94253BE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2E2D99E4-DB35-E536-80C4-4D505773F25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27705" name="Text Box 57">
              <a:extLst>
                <a:ext uri="{FF2B5EF4-FFF2-40B4-BE49-F238E27FC236}">
                  <a16:creationId xmlns:a16="http://schemas.microsoft.com/office/drawing/2014/main" id="{8F838995-8144-1909-C49B-F21E8263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4" name="Text Box 66">
              <a:extLst>
                <a:ext uri="{FF2B5EF4-FFF2-40B4-BE49-F238E27FC236}">
                  <a16:creationId xmlns:a16="http://schemas.microsoft.com/office/drawing/2014/main" id="{8EE2DB82-A7AC-03FC-C9EB-C27F4B132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5" name="Text Box 67">
              <a:extLst>
                <a:ext uri="{FF2B5EF4-FFF2-40B4-BE49-F238E27FC236}">
                  <a16:creationId xmlns:a16="http://schemas.microsoft.com/office/drawing/2014/main" id="{58F3D843-9DB0-544A-06CD-B81DFFA36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6" name="Text Box 68">
              <a:extLst>
                <a:ext uri="{FF2B5EF4-FFF2-40B4-BE49-F238E27FC236}">
                  <a16:creationId xmlns:a16="http://schemas.microsoft.com/office/drawing/2014/main" id="{422AC5A4-E8C8-CD1D-5625-96FDE5CB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8" name="Text Box 70">
              <a:extLst>
                <a:ext uri="{FF2B5EF4-FFF2-40B4-BE49-F238E27FC236}">
                  <a16:creationId xmlns:a16="http://schemas.microsoft.com/office/drawing/2014/main" id="{E5A64293-46B5-6BB1-C662-4A42F717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9" name="Text Box 71">
              <a:extLst>
                <a:ext uri="{FF2B5EF4-FFF2-40B4-BE49-F238E27FC236}">
                  <a16:creationId xmlns:a16="http://schemas.microsoft.com/office/drawing/2014/main" id="{6B3DAC4F-F3EB-EC7F-5614-3774327C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20" name="Text Box 72">
              <a:extLst>
                <a:ext uri="{FF2B5EF4-FFF2-40B4-BE49-F238E27FC236}">
                  <a16:creationId xmlns:a16="http://schemas.microsoft.com/office/drawing/2014/main" id="{1E0A5F2D-D661-362A-34EB-BC955470B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3A099986-DD0D-7636-74A8-C6889CDCB9A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27684" name="Rectangle 36">
              <a:extLst>
                <a:ext uri="{FF2B5EF4-FFF2-40B4-BE49-F238E27FC236}">
                  <a16:creationId xmlns:a16="http://schemas.microsoft.com/office/drawing/2014/main" id="{FD5D3418-B619-08B7-E223-8FA9017EB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Oval 85">
              <a:extLst>
                <a:ext uri="{FF2B5EF4-FFF2-40B4-BE49-F238E27FC236}">
                  <a16:creationId xmlns:a16="http://schemas.microsoft.com/office/drawing/2014/main" id="{ECAE2BDF-9E9D-E4B2-C674-F48BD6F1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46" name="Group 98">
              <a:extLst>
                <a:ext uri="{FF2B5EF4-FFF2-40B4-BE49-F238E27FC236}">
                  <a16:creationId xmlns:a16="http://schemas.microsoft.com/office/drawing/2014/main" id="{FC821145-17F3-10F2-D6FA-6D0081BF2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27731" name="Oval 83">
                <a:extLst>
                  <a:ext uri="{FF2B5EF4-FFF2-40B4-BE49-F238E27FC236}">
                    <a16:creationId xmlns:a16="http://schemas.microsoft.com/office/drawing/2014/main" id="{649BD4B4-5668-8055-93B3-329F2B27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2" name="Oval 84">
                <a:extLst>
                  <a:ext uri="{FF2B5EF4-FFF2-40B4-BE49-F238E27FC236}">
                    <a16:creationId xmlns:a16="http://schemas.microsoft.com/office/drawing/2014/main" id="{E3DAFF62-466F-9AFE-A760-AD0CC3A23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5" name="Oval 87">
                <a:extLst>
                  <a:ext uri="{FF2B5EF4-FFF2-40B4-BE49-F238E27FC236}">
                    <a16:creationId xmlns:a16="http://schemas.microsoft.com/office/drawing/2014/main" id="{7AB250B0-7FAC-5BD8-1415-C813F7005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6" name="Oval 88">
                <a:extLst>
                  <a:ext uri="{FF2B5EF4-FFF2-40B4-BE49-F238E27FC236}">
                    <a16:creationId xmlns:a16="http://schemas.microsoft.com/office/drawing/2014/main" id="{2064733B-B7ED-5CBA-AC7C-086C88513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745" name="Group 97">
              <a:extLst>
                <a:ext uri="{FF2B5EF4-FFF2-40B4-BE49-F238E27FC236}">
                  <a16:creationId xmlns:a16="http://schemas.microsoft.com/office/drawing/2014/main" id="{C683B440-E1B2-A097-0803-371B37DE8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27734" name="Oval 86">
                <a:extLst>
                  <a:ext uri="{FF2B5EF4-FFF2-40B4-BE49-F238E27FC236}">
                    <a16:creationId xmlns:a16="http://schemas.microsoft.com/office/drawing/2014/main" id="{4801D479-E2A7-5282-7D0C-249D1F1A8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7" name="Oval 89">
                <a:extLst>
                  <a:ext uri="{FF2B5EF4-FFF2-40B4-BE49-F238E27FC236}">
                    <a16:creationId xmlns:a16="http://schemas.microsoft.com/office/drawing/2014/main" id="{8622F040-49D3-0153-E52B-6D9521ED8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38" name="Line 90">
              <a:extLst>
                <a:ext uri="{FF2B5EF4-FFF2-40B4-BE49-F238E27FC236}">
                  <a16:creationId xmlns:a16="http://schemas.microsoft.com/office/drawing/2014/main" id="{42B76F24-64C1-5B84-CEFD-EB8B745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91">
              <a:extLst>
                <a:ext uri="{FF2B5EF4-FFF2-40B4-BE49-F238E27FC236}">
                  <a16:creationId xmlns:a16="http://schemas.microsoft.com/office/drawing/2014/main" id="{43068EC3-9965-8870-58CC-5398490A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92">
              <a:extLst>
                <a:ext uri="{FF2B5EF4-FFF2-40B4-BE49-F238E27FC236}">
                  <a16:creationId xmlns:a16="http://schemas.microsoft.com/office/drawing/2014/main" id="{8AD2E793-8535-957B-4B4C-C4896859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Line 93">
              <a:extLst>
                <a:ext uri="{FF2B5EF4-FFF2-40B4-BE49-F238E27FC236}">
                  <a16:creationId xmlns:a16="http://schemas.microsoft.com/office/drawing/2014/main" id="{96D2ACFB-D967-CDC9-316D-F5372BA8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Line 94">
              <a:extLst>
                <a:ext uri="{FF2B5EF4-FFF2-40B4-BE49-F238E27FC236}">
                  <a16:creationId xmlns:a16="http://schemas.microsoft.com/office/drawing/2014/main" id="{798BED4F-D79B-93F3-7874-E9190AE6E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95">
              <a:extLst>
                <a:ext uri="{FF2B5EF4-FFF2-40B4-BE49-F238E27FC236}">
                  <a16:creationId xmlns:a16="http://schemas.microsoft.com/office/drawing/2014/main" id="{A49521F3-3D33-354D-DDEE-844B1C7A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96">
              <a:extLst>
                <a:ext uri="{FF2B5EF4-FFF2-40B4-BE49-F238E27FC236}">
                  <a16:creationId xmlns:a16="http://schemas.microsoft.com/office/drawing/2014/main" id="{EA5EA00F-19E0-F4B0-CDDC-933A6E548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Line 82">
              <a:extLst>
                <a:ext uri="{FF2B5EF4-FFF2-40B4-BE49-F238E27FC236}">
                  <a16:creationId xmlns:a16="http://schemas.microsoft.com/office/drawing/2014/main" id="{D5694271-1140-DE07-479A-A9754E810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78" name="Text Box 130">
            <a:extLst>
              <a:ext uri="{FF2B5EF4-FFF2-40B4-BE49-F238E27FC236}">
                <a16:creationId xmlns:a16="http://schemas.microsoft.com/office/drawing/2014/main" id="{F8799D44-3F4B-CDF1-6220-12FF19C4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4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27781" name="Line 133">
            <a:extLst>
              <a:ext uri="{FF2B5EF4-FFF2-40B4-BE49-F238E27FC236}">
                <a16:creationId xmlns:a16="http://schemas.microsoft.com/office/drawing/2014/main" id="{F922C6F7-3600-0F59-4D96-3CFA155F8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3119447-186E-F13A-1107-1B3685AF1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Binomial strategies for boosting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696C9F-672E-3679-9082-547A91FE7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7974571-C91E-527E-F7F5-B14C4D22F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30866"/>
              </p:ext>
            </p:extLst>
          </p:nvPr>
        </p:nvGraphicFramePr>
        <p:xfrm>
          <a:off x="2743200" y="3429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87974571-C91E-527E-F7F5-B14C4D22F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258A6-09F0-C4B3-9C3F-C08D9C228BB3}"/>
              </a:ext>
            </a:extLst>
          </p:cNvPr>
          <p:cNvGrpSpPr/>
          <p:nvPr/>
        </p:nvGrpSpPr>
        <p:grpSpPr>
          <a:xfrm>
            <a:off x="4304110" y="1512970"/>
            <a:ext cx="2432266" cy="1773528"/>
            <a:chOff x="4304110" y="1512970"/>
            <a:chExt cx="2432266" cy="1773528"/>
          </a:xfrm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36884CD1-3ED3-7214-F940-E22B8C1F2667}"/>
                </a:ext>
              </a:extLst>
            </p:cNvPr>
            <p:cNvSpPr/>
            <p:nvPr/>
          </p:nvSpPr>
          <p:spPr>
            <a:xfrm>
              <a:off x="4665158" y="155097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618A15B2-13A4-5B20-1EB0-39BEFD1EDF47}"/>
                </a:ext>
              </a:extLst>
            </p:cNvPr>
            <p:cNvSpPr/>
            <p:nvPr/>
          </p:nvSpPr>
          <p:spPr>
            <a:xfrm>
              <a:off x="5729275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964D3B8A-DDA7-231B-1B6F-ADC1B8B6D530}"/>
                </a:ext>
              </a:extLst>
            </p:cNvPr>
            <p:cNvSpPr/>
            <p:nvPr/>
          </p:nvSpPr>
          <p:spPr>
            <a:xfrm>
              <a:off x="5729275" y="2621424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BCCC4B02-EA40-7E07-F075-F840C93B1D22}"/>
                </a:ext>
              </a:extLst>
            </p:cNvPr>
            <p:cNvSpPr/>
            <p:nvPr/>
          </p:nvSpPr>
          <p:spPr>
            <a:xfrm>
              <a:off x="5216219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6C5A24-B143-AB2A-12CF-79EF0F5E52E9}"/>
                </a:ext>
              </a:extLst>
            </p:cNvPr>
            <p:cNvSpPr/>
            <p:nvPr/>
          </p:nvSpPr>
          <p:spPr>
            <a:xfrm>
              <a:off x="5216219" y="242507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2B577266-ADC7-D28F-38B8-7AC64056B06E}"/>
                </a:ext>
              </a:extLst>
            </p:cNvPr>
            <p:cNvSpPr/>
            <p:nvPr/>
          </p:nvSpPr>
          <p:spPr>
            <a:xfrm>
              <a:off x="5216219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9A19CE78-F75A-64DF-1761-49BFBCDDBF6C}"/>
                </a:ext>
              </a:extLst>
            </p:cNvPr>
            <p:cNvSpPr/>
            <p:nvPr/>
          </p:nvSpPr>
          <p:spPr>
            <a:xfrm>
              <a:off x="5482248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B8EAF19A-A83A-FFA7-489C-099B0E1B50D0}"/>
                </a:ext>
              </a:extLst>
            </p:cNvPr>
            <p:cNvSpPr/>
            <p:nvPr/>
          </p:nvSpPr>
          <p:spPr>
            <a:xfrm>
              <a:off x="5482248" y="261509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907DCCF-50D8-A357-6FC6-2A6EDA4E66CE}"/>
                </a:ext>
              </a:extLst>
            </p:cNvPr>
            <p:cNvSpPr/>
            <p:nvPr/>
          </p:nvSpPr>
          <p:spPr>
            <a:xfrm>
              <a:off x="5482248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9BE8778C-CD95-DAB4-E248-1D64A16BA37D}"/>
                </a:ext>
              </a:extLst>
            </p:cNvPr>
            <p:cNvSpPr/>
            <p:nvPr/>
          </p:nvSpPr>
          <p:spPr>
            <a:xfrm>
              <a:off x="4950190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D723AE46-C8B7-922A-C475-47DFF5EB5E38}"/>
                </a:ext>
              </a:extLst>
            </p:cNvPr>
            <p:cNvSpPr/>
            <p:nvPr/>
          </p:nvSpPr>
          <p:spPr>
            <a:xfrm>
              <a:off x="5684937" y="151297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4665149" y="155097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4304110" y="288112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5045191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5311220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5583583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5830610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10832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6077637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684928" y="151297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0E3319-1139-301E-5E10-B4B9A39D0166}"/>
              </a:ext>
            </a:extLst>
          </p:cNvPr>
          <p:cNvGrpSpPr/>
          <p:nvPr/>
        </p:nvGrpSpPr>
        <p:grpSpPr>
          <a:xfrm>
            <a:off x="694151" y="2567714"/>
            <a:ext cx="2690338" cy="1961705"/>
            <a:chOff x="10167" y="1643764"/>
            <a:chExt cx="2690338" cy="196170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175D058-46D9-ED4B-A1E0-49D3353D963A}"/>
                </a:ext>
              </a:extLst>
            </p:cNvPr>
            <p:cNvSpPr/>
            <p:nvPr/>
          </p:nvSpPr>
          <p:spPr>
            <a:xfrm>
              <a:off x="1019044" y="2022093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DA08D032-DC89-E280-A599-27D39693EDB3}"/>
                </a:ext>
              </a:extLst>
            </p:cNvPr>
            <p:cNvSpPr/>
            <p:nvPr/>
          </p:nvSpPr>
          <p:spPr>
            <a:xfrm>
              <a:off x="1019044" y="2232276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C27A08F-E0B4-CACB-1655-DCCE3A3109A8}"/>
                </a:ext>
              </a:extLst>
            </p:cNvPr>
            <p:cNvSpPr/>
            <p:nvPr/>
          </p:nvSpPr>
          <p:spPr>
            <a:xfrm>
              <a:off x="1019044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02AC3B08-7BEC-B0C5-48E9-2FEC1640759B}"/>
                </a:ext>
              </a:extLst>
            </p:cNvPr>
            <p:cNvSpPr/>
            <p:nvPr/>
          </p:nvSpPr>
          <p:spPr>
            <a:xfrm>
              <a:off x="1019044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EB44214-5552-AE7D-1F50-7B4DD1E2BFA0}"/>
                </a:ext>
              </a:extLst>
            </p:cNvPr>
            <p:cNvSpPr/>
            <p:nvPr/>
          </p:nvSpPr>
          <p:spPr>
            <a:xfrm>
              <a:off x="1019044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ED2D2D78-C899-0058-EB42-25A449B7C52F}"/>
                </a:ext>
              </a:extLst>
            </p:cNvPr>
            <p:cNvSpPr/>
            <p:nvPr/>
          </p:nvSpPr>
          <p:spPr>
            <a:xfrm>
              <a:off x="1313299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2E6148BC-6F91-AF50-129C-5A656DD4E945}"/>
                </a:ext>
              </a:extLst>
            </p:cNvPr>
            <p:cNvSpPr/>
            <p:nvPr/>
          </p:nvSpPr>
          <p:spPr>
            <a:xfrm>
              <a:off x="1313299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AE44353-0467-63AD-76AE-6BB5E5161CA6}"/>
                </a:ext>
              </a:extLst>
            </p:cNvPr>
            <p:cNvSpPr/>
            <p:nvPr/>
          </p:nvSpPr>
          <p:spPr>
            <a:xfrm>
              <a:off x="1313299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743C2B9-B275-E623-7707-2F3746F879B7}"/>
                </a:ext>
              </a:extLst>
            </p:cNvPr>
            <p:cNvSpPr/>
            <p:nvPr/>
          </p:nvSpPr>
          <p:spPr>
            <a:xfrm>
              <a:off x="724788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7FB90635-9A15-57F3-DB16-133FCA98CDA6}"/>
                </a:ext>
              </a:extLst>
            </p:cNvPr>
            <p:cNvSpPr/>
            <p:nvPr/>
          </p:nvSpPr>
          <p:spPr>
            <a:xfrm>
              <a:off x="10167" y="3157079"/>
              <a:ext cx="2690338" cy="8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877A6B6E-C9AC-1C68-CC05-0ED84B7042DC}"/>
                </a:ext>
              </a:extLst>
            </p:cNvPr>
            <p:cNvSpPr/>
            <p:nvPr/>
          </p:nvSpPr>
          <p:spPr>
            <a:xfrm>
              <a:off x="829879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5E934DA0-99C7-7DF6-F2F2-FD04CD8C2D5D}"/>
                </a:ext>
              </a:extLst>
            </p:cNvPr>
            <p:cNvSpPr/>
            <p:nvPr/>
          </p:nvSpPr>
          <p:spPr>
            <a:xfrm>
              <a:off x="1124135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901AD02-7C2D-EF22-C811-67A1BD6E0FD1}"/>
                </a:ext>
              </a:extLst>
            </p:cNvPr>
            <p:cNvSpPr/>
            <p:nvPr/>
          </p:nvSpPr>
          <p:spPr>
            <a:xfrm>
              <a:off x="1425397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FE560CE8-EE18-E0FC-A13A-423A3239741D}"/>
                </a:ext>
              </a:extLst>
            </p:cNvPr>
            <p:cNvSpPr/>
            <p:nvPr/>
          </p:nvSpPr>
          <p:spPr>
            <a:xfrm>
              <a:off x="1698634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9E4DF1F-5E11-F813-E585-D81FD89615CB}"/>
                </a:ext>
              </a:extLst>
            </p:cNvPr>
            <p:cNvSpPr/>
            <p:nvPr/>
          </p:nvSpPr>
          <p:spPr>
            <a:xfrm>
              <a:off x="570654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00D6737F-5A4B-7630-F2D4-449949B5F6DD}"/>
                </a:ext>
              </a:extLst>
            </p:cNvPr>
            <p:cNvSpPr/>
            <p:nvPr/>
          </p:nvSpPr>
          <p:spPr>
            <a:xfrm>
              <a:off x="1971872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22CDB5B3-6C48-9936-FEBC-24D563C7B056}"/>
                </a:ext>
              </a:extLst>
            </p:cNvPr>
            <p:cNvSpPr/>
            <p:nvPr/>
          </p:nvSpPr>
          <p:spPr>
            <a:xfrm>
              <a:off x="1537494" y="164376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30A66-AF1D-47BF-6DD9-898564FD7808}"/>
              </a:ext>
            </a:extLst>
          </p:cNvPr>
          <p:cNvGrpSpPr/>
          <p:nvPr/>
        </p:nvGrpSpPr>
        <p:grpSpPr>
          <a:xfrm>
            <a:off x="258896" y="733697"/>
            <a:ext cx="2333002" cy="777806"/>
            <a:chOff x="3736791" y="1110236"/>
            <a:chExt cx="2333002" cy="777806"/>
          </a:xfrm>
        </p:grpSpPr>
        <p:sp>
          <p:nvSpPr>
            <p:cNvPr id="45" name="Experts predicting 1">
              <a:extLst>
                <a:ext uri="{FF2B5EF4-FFF2-40B4-BE49-F238E27FC236}">
                  <a16:creationId xmlns:a16="http://schemas.microsoft.com/office/drawing/2014/main" id="{61D0014E-FFA3-45FA-7DD4-271D7CC8941C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EC3DEEE-0A02-689C-6FA9-C76B3C6BC158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B23E1409-6AAB-ECAC-C2C1-900C3B5FA8BD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Experts predicting 0">
              <a:extLst>
                <a:ext uri="{FF2B5EF4-FFF2-40B4-BE49-F238E27FC236}">
                  <a16:creationId xmlns:a16="http://schemas.microsoft.com/office/drawing/2014/main" id="{27ECFBA6-B939-2C90-7535-087F280E0B61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07413-9B8A-913A-03E3-8FFC2E73AE69}"/>
              </a:ext>
            </a:extLst>
          </p:cNvPr>
          <p:cNvGrpSpPr/>
          <p:nvPr/>
        </p:nvGrpSpPr>
        <p:grpSpPr>
          <a:xfrm>
            <a:off x="4304110" y="4158812"/>
            <a:ext cx="2432266" cy="1773527"/>
            <a:chOff x="4304110" y="4158812"/>
            <a:chExt cx="2432266" cy="17735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F71E3CC-60A0-1A6E-3573-1916A55DF7BA}"/>
                </a:ext>
              </a:extLst>
            </p:cNvPr>
            <p:cNvGrpSpPr/>
            <p:nvPr/>
          </p:nvGrpSpPr>
          <p:grpSpPr>
            <a:xfrm>
              <a:off x="5225710" y="4158812"/>
              <a:ext cx="703077" cy="1773527"/>
              <a:chOff x="1136496" y="3574775"/>
              <a:chExt cx="703077" cy="1773527"/>
            </a:xfrm>
          </p:grpSpPr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E4946285-AB6B-7577-44EC-E89E1694A07D}"/>
                  </a:ext>
                </a:extLst>
              </p:cNvPr>
              <p:cNvSpPr/>
              <p:nvPr/>
            </p:nvSpPr>
            <p:spPr>
              <a:xfrm>
                <a:off x="1402523" y="3882655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2B80E1C8-0375-FA44-91CF-66E5D4E9A48E}"/>
                  </a:ext>
                </a:extLst>
              </p:cNvPr>
              <p:cNvSpPr/>
              <p:nvPr/>
            </p:nvSpPr>
            <p:spPr>
              <a:xfrm>
                <a:off x="1649552" y="4683229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6242B894-144A-0069-50C4-7E984EDBCD9B}"/>
                  </a:ext>
                </a:extLst>
              </p:cNvPr>
              <p:cNvSpPr/>
              <p:nvPr/>
            </p:nvSpPr>
            <p:spPr>
              <a:xfrm>
                <a:off x="1136496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DA42276-7EE9-EFB5-32AB-2CBCBF547C32}"/>
                  </a:ext>
                </a:extLst>
              </p:cNvPr>
              <p:cNvSpPr/>
              <p:nvPr/>
            </p:nvSpPr>
            <p:spPr>
              <a:xfrm>
                <a:off x="1136496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50C1E03-4172-6394-FBDD-9BB65D43B51F}"/>
                  </a:ext>
                </a:extLst>
              </p:cNvPr>
              <p:cNvSpPr/>
              <p:nvPr/>
            </p:nvSpPr>
            <p:spPr>
              <a:xfrm>
                <a:off x="1136496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11F95D61-7CB3-163A-1AEF-9EA67FF42933}"/>
                  </a:ext>
                </a:extLst>
              </p:cNvPr>
              <p:cNvSpPr/>
              <p:nvPr/>
            </p:nvSpPr>
            <p:spPr>
              <a:xfrm>
                <a:off x="1402525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8EB46B1C-8015-3BD8-E01A-5C22165A7B9D}"/>
                  </a:ext>
                </a:extLst>
              </p:cNvPr>
              <p:cNvSpPr/>
              <p:nvPr/>
            </p:nvSpPr>
            <p:spPr>
              <a:xfrm>
                <a:off x="1402525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4AADF17C-1D5E-1CDA-D9A3-379249F7BF0F}"/>
                  </a:ext>
                </a:extLst>
              </p:cNvPr>
              <p:cNvSpPr/>
              <p:nvPr/>
            </p:nvSpPr>
            <p:spPr>
              <a:xfrm>
                <a:off x="1402525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893B881A-2759-DA50-A17D-3E309223098B}"/>
                  </a:ext>
                </a:extLst>
              </p:cNvPr>
              <p:cNvSpPr/>
              <p:nvPr/>
            </p:nvSpPr>
            <p:spPr>
              <a:xfrm>
                <a:off x="1402524" y="4087831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8AD8141F-56B2-8675-113C-D91B3386DAB1}"/>
                  </a:ext>
                </a:extLst>
              </p:cNvPr>
              <p:cNvSpPr/>
              <p:nvPr/>
            </p:nvSpPr>
            <p:spPr>
              <a:xfrm>
                <a:off x="1605214" y="3574775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</p:grp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5D0A11DE-8D47-79CB-4928-7A89BC94A56C}"/>
                </a:ext>
              </a:extLst>
            </p:cNvPr>
            <p:cNvSpPr/>
            <p:nvPr/>
          </p:nvSpPr>
          <p:spPr>
            <a:xfrm>
              <a:off x="4665149" y="4198357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C4C6F205-A033-BFC5-7B6A-5E3E750975AC}"/>
                </a:ext>
              </a:extLst>
            </p:cNvPr>
            <p:cNvSpPr/>
            <p:nvPr/>
          </p:nvSpPr>
          <p:spPr>
            <a:xfrm>
              <a:off x="4304110" y="5528502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41261331-8E52-F070-AAF7-03F15C1E3D3E}"/>
                </a:ext>
              </a:extLst>
            </p:cNvPr>
            <p:cNvSpPr/>
            <p:nvPr/>
          </p:nvSpPr>
          <p:spPr>
            <a:xfrm>
              <a:off x="5045191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042B6307-E6DA-6792-64C4-1F213E25DFA5}"/>
                </a:ext>
              </a:extLst>
            </p:cNvPr>
            <p:cNvSpPr/>
            <p:nvPr/>
          </p:nvSpPr>
          <p:spPr>
            <a:xfrm>
              <a:off x="5311220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9066EC65-5DD8-25F8-BED1-1F54F5B0553C}"/>
                </a:ext>
              </a:extLst>
            </p:cNvPr>
            <p:cNvSpPr/>
            <p:nvPr/>
          </p:nvSpPr>
          <p:spPr>
            <a:xfrm>
              <a:off x="5583583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149B2BCD-3B9B-F8F1-8E17-AF229D74222B}"/>
                </a:ext>
              </a:extLst>
            </p:cNvPr>
            <p:cNvSpPr/>
            <p:nvPr/>
          </p:nvSpPr>
          <p:spPr>
            <a:xfrm>
              <a:off x="5830610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3C33D7E3-093D-D80A-B522-EFA9E1D5562A}"/>
                </a:ext>
              </a:extLst>
            </p:cNvPr>
            <p:cNvSpPr/>
            <p:nvPr/>
          </p:nvSpPr>
          <p:spPr>
            <a:xfrm>
              <a:off x="4810832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2D1500C8-1FDE-F485-014A-BE2F46D16C79}"/>
                </a:ext>
              </a:extLst>
            </p:cNvPr>
            <p:cNvSpPr/>
            <p:nvPr/>
          </p:nvSpPr>
          <p:spPr>
            <a:xfrm>
              <a:off x="6077637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EB00A5-8C1B-9965-90D6-C5C65D727E58}"/>
              </a:ext>
            </a:extLst>
          </p:cNvPr>
          <p:cNvGrpSpPr/>
          <p:nvPr/>
        </p:nvGrpSpPr>
        <p:grpSpPr>
          <a:xfrm>
            <a:off x="1408772" y="2958613"/>
            <a:ext cx="798694" cy="1050914"/>
            <a:chOff x="1490733" y="1213325"/>
            <a:chExt cx="798694" cy="1050914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0E3ABE6A-CBB5-8E6E-1EAB-92014DEEAB07}"/>
                </a:ext>
              </a:extLst>
            </p:cNvPr>
            <p:cNvSpPr/>
            <p:nvPr/>
          </p:nvSpPr>
          <p:spPr>
            <a:xfrm>
              <a:off x="1784989" y="1213325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AC8435A-06AC-641B-4F8D-3EEC43012C0C}"/>
                </a:ext>
              </a:extLst>
            </p:cNvPr>
            <p:cNvSpPr/>
            <p:nvPr/>
          </p:nvSpPr>
          <p:spPr>
            <a:xfrm>
              <a:off x="1784989" y="1423508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3E148730-2B14-2071-87F1-B2FA8FACACF2}"/>
                </a:ext>
              </a:extLst>
            </p:cNvPr>
            <p:cNvSpPr/>
            <p:nvPr/>
          </p:nvSpPr>
          <p:spPr>
            <a:xfrm>
              <a:off x="1784989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145344B1-9104-132B-D00B-129313D76556}"/>
                </a:ext>
              </a:extLst>
            </p:cNvPr>
            <p:cNvSpPr/>
            <p:nvPr/>
          </p:nvSpPr>
          <p:spPr>
            <a:xfrm>
              <a:off x="1784989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433E7567-4E71-C857-D882-84C1538F00A4}"/>
                </a:ext>
              </a:extLst>
            </p:cNvPr>
            <p:cNvSpPr/>
            <p:nvPr/>
          </p:nvSpPr>
          <p:spPr>
            <a:xfrm>
              <a:off x="1784989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1BCBC28F-C1C1-2A02-32C7-0337CD232C7B}"/>
                </a:ext>
              </a:extLst>
            </p:cNvPr>
            <p:cNvSpPr/>
            <p:nvPr/>
          </p:nvSpPr>
          <p:spPr>
            <a:xfrm>
              <a:off x="2079244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4FB97C3F-4F2D-2B12-E26A-36415A61642E}"/>
                </a:ext>
              </a:extLst>
            </p:cNvPr>
            <p:cNvSpPr/>
            <p:nvPr/>
          </p:nvSpPr>
          <p:spPr>
            <a:xfrm>
              <a:off x="2079244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C3AD1A4-852B-2AC7-00F8-487E5B0E9581}"/>
                </a:ext>
              </a:extLst>
            </p:cNvPr>
            <p:cNvSpPr/>
            <p:nvPr/>
          </p:nvSpPr>
          <p:spPr>
            <a:xfrm>
              <a:off x="2079244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EE6A0C6A-A5D6-DD85-DA42-9AB68E9F63E2}"/>
                </a:ext>
              </a:extLst>
            </p:cNvPr>
            <p:cNvSpPr/>
            <p:nvPr/>
          </p:nvSpPr>
          <p:spPr>
            <a:xfrm>
              <a:off x="1490733" y="2054056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7F775-B3D7-A365-E63C-3CE11C1B9D1C}"/>
              </a:ext>
            </a:extLst>
          </p:cNvPr>
          <p:cNvGrpSpPr/>
          <p:nvPr/>
        </p:nvGrpSpPr>
        <p:grpSpPr>
          <a:xfrm>
            <a:off x="4954896" y="2235296"/>
            <a:ext cx="969106" cy="576396"/>
            <a:chOff x="4950181" y="2235050"/>
            <a:chExt cx="969106" cy="576396"/>
          </a:xfrm>
        </p:grpSpPr>
        <p:sp>
          <p:nvSpPr>
            <p:cNvPr id="162" name="Circle"/>
            <p:cNvSpPr/>
            <p:nvPr/>
          </p:nvSpPr>
          <p:spPr>
            <a:xfrm>
              <a:off x="5729266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3" name="Circle"/>
            <p:cNvSpPr/>
            <p:nvPr/>
          </p:nvSpPr>
          <p:spPr>
            <a:xfrm>
              <a:off x="5729266" y="2621425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5216210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5216210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5216210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5482239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5482239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4950181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5482239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598D8-4CD4-9FF1-09F7-6F2DDFB5E58D}"/>
              </a:ext>
            </a:extLst>
          </p:cNvPr>
          <p:cNvGrpSpPr/>
          <p:nvPr/>
        </p:nvGrpSpPr>
        <p:grpSpPr>
          <a:xfrm>
            <a:off x="5228251" y="4473026"/>
            <a:ext cx="703077" cy="990595"/>
            <a:chOff x="5216210" y="4468233"/>
            <a:chExt cx="703077" cy="990595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E4B79DCE-A4F8-84A7-2A27-14D4539F64BF}"/>
                </a:ext>
              </a:extLst>
            </p:cNvPr>
            <p:cNvSpPr/>
            <p:nvPr/>
          </p:nvSpPr>
          <p:spPr>
            <a:xfrm>
              <a:off x="5482237" y="446823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5659913-4BFC-8406-40F0-10ACDD312094}"/>
                </a:ext>
              </a:extLst>
            </p:cNvPr>
            <p:cNvSpPr/>
            <p:nvPr/>
          </p:nvSpPr>
          <p:spPr>
            <a:xfrm>
              <a:off x="5729266" y="5268807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1D17398C-D63F-4B1A-FB5F-66284E94C153}"/>
                </a:ext>
              </a:extLst>
            </p:cNvPr>
            <p:cNvSpPr/>
            <p:nvPr/>
          </p:nvSpPr>
          <p:spPr>
            <a:xfrm>
              <a:off x="5216210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3B5BD35F-B0A5-C397-24BB-DBE853992BDB}"/>
                </a:ext>
              </a:extLst>
            </p:cNvPr>
            <p:cNvSpPr/>
            <p:nvPr/>
          </p:nvSpPr>
          <p:spPr>
            <a:xfrm>
              <a:off x="5216210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556D9F9-CC33-8321-48C8-CE1FF24E81F8}"/>
                </a:ext>
              </a:extLst>
            </p:cNvPr>
            <p:cNvSpPr/>
            <p:nvPr/>
          </p:nvSpPr>
          <p:spPr>
            <a:xfrm>
              <a:off x="5216210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E793C4B3-4016-71ED-83CA-80D690CAA542}"/>
                </a:ext>
              </a:extLst>
            </p:cNvPr>
            <p:cNvSpPr/>
            <p:nvPr/>
          </p:nvSpPr>
          <p:spPr>
            <a:xfrm>
              <a:off x="5482239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C6E2AF9-D873-4232-67F9-74C0782A402F}"/>
                </a:ext>
              </a:extLst>
            </p:cNvPr>
            <p:cNvSpPr/>
            <p:nvPr/>
          </p:nvSpPr>
          <p:spPr>
            <a:xfrm>
              <a:off x="5482239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1A9A4E1A-BF66-C3C8-83F2-86C2951FBF57}"/>
                </a:ext>
              </a:extLst>
            </p:cNvPr>
            <p:cNvSpPr/>
            <p:nvPr/>
          </p:nvSpPr>
          <p:spPr>
            <a:xfrm>
              <a:off x="5482239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FEE47BFE-13DE-81C5-74EC-11244CDB8F34}"/>
                </a:ext>
              </a:extLst>
            </p:cNvPr>
            <p:cNvSpPr/>
            <p:nvPr/>
          </p:nvSpPr>
          <p:spPr>
            <a:xfrm>
              <a:off x="5482238" y="4673409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05D5F45-8E7D-2376-D117-6743392577D9}"/>
              </a:ext>
            </a:extLst>
          </p:cNvPr>
          <p:cNvSpPr/>
          <p:nvPr/>
        </p:nvSpPr>
        <p:spPr>
          <a:xfrm rot="20116197">
            <a:off x="2640454" y="2968185"/>
            <a:ext cx="1499307" cy="573301"/>
          </a:xfrm>
          <a:prstGeom prst="rightArrow">
            <a:avLst/>
          </a:prstGeom>
          <a:solidFill>
            <a:srgbClr val="16E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13815A-B1DF-5E86-797F-1217DC730301}"/>
              </a:ext>
            </a:extLst>
          </p:cNvPr>
          <p:cNvSpPr/>
          <p:nvPr/>
        </p:nvSpPr>
        <p:spPr>
          <a:xfrm rot="1662742">
            <a:off x="2598513" y="4691748"/>
            <a:ext cx="1499307" cy="573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8FB-6A58-62BC-D004-09C4D217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Optimal Adversary for </a:t>
            </a:r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/>
              <a:t> mistakes game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A32E03-F779-ECA3-C4B9-70A533D01F91}"/>
              </a:ext>
            </a:extLst>
          </p:cNvPr>
          <p:cNvGrpSpPr/>
          <p:nvPr/>
        </p:nvGrpSpPr>
        <p:grpSpPr>
          <a:xfrm>
            <a:off x="308062" y="2567405"/>
            <a:ext cx="2333002" cy="777806"/>
            <a:chOff x="3736791" y="1110236"/>
            <a:chExt cx="2333002" cy="777806"/>
          </a:xfrm>
        </p:grpSpPr>
        <p:sp>
          <p:nvSpPr>
            <p:cNvPr id="44" name="Experts predicting 1">
              <a:extLst>
                <a:ext uri="{FF2B5EF4-FFF2-40B4-BE49-F238E27FC236}">
                  <a16:creationId xmlns:a16="http://schemas.microsoft.com/office/drawing/2014/main" id="{478E4498-2F2B-B5AB-F75F-BD35334A9F77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9C23CA9A-1FD0-D564-3464-0BAC532EF3B1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7EB5C84-0BE8-8F86-A672-18D9EC8B0349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Experts predicting 0">
              <a:extLst>
                <a:ext uri="{FF2B5EF4-FFF2-40B4-BE49-F238E27FC236}">
                  <a16:creationId xmlns:a16="http://schemas.microsoft.com/office/drawing/2014/main" id="{8C52931C-649F-41AC-B210-BABF9B77CD77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9B7605F-BB59-D322-27A5-EB20F6E0BB6F}"/>
              </a:ext>
            </a:extLst>
          </p:cNvPr>
          <p:cNvGrpSpPr/>
          <p:nvPr/>
        </p:nvGrpSpPr>
        <p:grpSpPr>
          <a:xfrm>
            <a:off x="1647841" y="3264544"/>
            <a:ext cx="2690338" cy="1961705"/>
            <a:chOff x="1647841" y="3264544"/>
            <a:chExt cx="2690338" cy="1961705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C365DC29-E82E-42F0-83B3-240E83C0AE60}"/>
                </a:ext>
              </a:extLst>
            </p:cNvPr>
            <p:cNvSpPr/>
            <p:nvPr/>
          </p:nvSpPr>
          <p:spPr>
            <a:xfrm>
              <a:off x="3175168" y="326454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3E0B25B-EDC9-6E58-1195-D3000E917140}"/>
                </a:ext>
              </a:extLst>
            </p:cNvPr>
            <p:cNvGrpSpPr/>
            <p:nvPr/>
          </p:nvGrpSpPr>
          <p:grpSpPr>
            <a:xfrm>
              <a:off x="1647841" y="3520943"/>
              <a:ext cx="2690338" cy="1305959"/>
              <a:chOff x="1647841" y="3520943"/>
              <a:chExt cx="2690338" cy="1305959"/>
            </a:xfrm>
          </p:grpSpPr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814D1BA-CB9A-F3ED-9DEF-8D4BC532627E}"/>
                  </a:ext>
                </a:extLst>
              </p:cNvPr>
              <p:cNvSpPr/>
              <p:nvPr/>
            </p:nvSpPr>
            <p:spPr>
              <a:xfrm>
                <a:off x="1647841" y="4777859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4BFC5C9C-76A8-E8C1-90E6-8A8C2F9D3012}"/>
                  </a:ext>
                </a:extLst>
              </p:cNvPr>
              <p:cNvSpPr/>
              <p:nvPr/>
            </p:nvSpPr>
            <p:spPr>
              <a:xfrm>
                <a:off x="2467553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5E57CEBB-69FA-1143-ECC1-5D026FB9BCC2}"/>
                  </a:ext>
                </a:extLst>
              </p:cNvPr>
              <p:cNvSpPr/>
              <p:nvPr/>
            </p:nvSpPr>
            <p:spPr>
              <a:xfrm>
                <a:off x="2761809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A432F155-0C31-19B1-2DC4-157B57F46A34}"/>
                  </a:ext>
                </a:extLst>
              </p:cNvPr>
              <p:cNvSpPr/>
              <p:nvPr/>
            </p:nvSpPr>
            <p:spPr>
              <a:xfrm>
                <a:off x="3063071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39280FF-33E3-8E14-67EE-7DB52EECAE42}"/>
                  </a:ext>
                </a:extLst>
              </p:cNvPr>
              <p:cNvSpPr/>
              <p:nvPr/>
            </p:nvSpPr>
            <p:spPr>
              <a:xfrm>
                <a:off x="3336308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46D7D9E-B8AD-26E4-772C-2868B15EF262}"/>
                  </a:ext>
                </a:extLst>
              </p:cNvPr>
              <p:cNvSpPr/>
              <p:nvPr/>
            </p:nvSpPr>
            <p:spPr>
              <a:xfrm>
                <a:off x="2208328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6F9B1F49-61A4-EB68-339F-49AD418827BD}"/>
                  </a:ext>
                </a:extLst>
              </p:cNvPr>
              <p:cNvSpPr/>
              <p:nvPr/>
            </p:nvSpPr>
            <p:spPr>
              <a:xfrm>
                <a:off x="3609546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C94AE74-EC51-441E-2657-0A6A5C7880D4}"/>
                  </a:ext>
                </a:extLst>
              </p:cNvPr>
              <p:cNvSpPr/>
              <p:nvPr/>
            </p:nvSpPr>
            <p:spPr>
              <a:xfrm>
                <a:off x="2355430" y="4525640"/>
                <a:ext cx="230747" cy="2424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4120290-90F6-A86B-2E03-4A67F916DC61}"/>
                  </a:ext>
                </a:extLst>
              </p:cNvPr>
              <p:cNvSpPr/>
              <p:nvPr/>
            </p:nvSpPr>
            <p:spPr>
              <a:xfrm>
                <a:off x="2642706" y="3520943"/>
                <a:ext cx="230747" cy="12471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B991DBB-A5A0-3C16-3309-355B1600525C}"/>
                  </a:ext>
                </a:extLst>
              </p:cNvPr>
              <p:cNvSpPr/>
              <p:nvPr/>
            </p:nvSpPr>
            <p:spPr>
              <a:xfrm>
                <a:off x="2945938" y="4035826"/>
                <a:ext cx="230747" cy="732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8FFBA0-F1B6-F015-C380-D81421DE8B41}"/>
              </a:ext>
            </a:extLst>
          </p:cNvPr>
          <p:cNvGrpSpPr/>
          <p:nvPr/>
        </p:nvGrpSpPr>
        <p:grpSpPr>
          <a:xfrm>
            <a:off x="2354608" y="3514346"/>
            <a:ext cx="820556" cy="1268927"/>
            <a:chOff x="2358560" y="3501941"/>
            <a:chExt cx="820556" cy="12689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D8245AA-219D-A01F-0150-19C343CEFB07}"/>
                </a:ext>
              </a:extLst>
            </p:cNvPr>
            <p:cNvGrpSpPr/>
            <p:nvPr/>
          </p:nvGrpSpPr>
          <p:grpSpPr>
            <a:xfrm>
              <a:off x="2641064" y="3501941"/>
              <a:ext cx="230748" cy="1268927"/>
              <a:chOff x="2641064" y="3501941"/>
              <a:chExt cx="230748" cy="126892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67FFCF8-4D38-E175-4A28-25FFE4A1D35D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A89A70D-8353-FB29-FC43-68C04EA64F03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E011C0A-081A-6A39-802F-70B601C5B3B5}"/>
                </a:ext>
              </a:extLst>
            </p:cNvPr>
            <p:cNvGrpSpPr/>
            <p:nvPr/>
          </p:nvGrpSpPr>
          <p:grpSpPr>
            <a:xfrm>
              <a:off x="2358560" y="4525640"/>
              <a:ext cx="230748" cy="242437"/>
              <a:chOff x="2641064" y="3501941"/>
              <a:chExt cx="230748" cy="12689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FF760-43AA-002A-D151-A6B50B6DF791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55C0A78-6905-CAC0-8A5F-8E6E7F30EE4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2583E16-FBFC-B89E-2289-4116A7326D0B}"/>
                </a:ext>
              </a:extLst>
            </p:cNvPr>
            <p:cNvGrpSpPr/>
            <p:nvPr/>
          </p:nvGrpSpPr>
          <p:grpSpPr>
            <a:xfrm>
              <a:off x="2948368" y="4038600"/>
              <a:ext cx="230748" cy="720669"/>
              <a:chOff x="2641064" y="3501941"/>
              <a:chExt cx="230748" cy="126892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E6D6FAE-EFD3-8C2D-12B6-2609369700E9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59AE1F-4968-0B10-2383-EE47C75E41A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B25C82-8FB6-BD8D-9AD3-18049C76AC69}"/>
              </a:ext>
            </a:extLst>
          </p:cNvPr>
          <p:cNvGrpSpPr/>
          <p:nvPr/>
        </p:nvGrpSpPr>
        <p:grpSpPr>
          <a:xfrm>
            <a:off x="3594144" y="2209800"/>
            <a:ext cx="4095922" cy="2028516"/>
            <a:chOff x="3594144" y="2209800"/>
            <a:chExt cx="4095922" cy="2028516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5D0B60E0-D1A5-27C2-1A22-D036A5B7C48F}"/>
                </a:ext>
              </a:extLst>
            </p:cNvPr>
            <p:cNvSpPr/>
            <p:nvPr/>
          </p:nvSpPr>
          <p:spPr>
            <a:xfrm rot="20116197">
              <a:off x="3594144" y="3665015"/>
              <a:ext cx="1499307" cy="573301"/>
            </a:xfrm>
            <a:prstGeom prst="rightArrow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learner=0, outcome=1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CD0FC5-B2FC-A2CA-E23C-2899A2E62894}"/>
                </a:ext>
              </a:extLst>
            </p:cNvPr>
            <p:cNvGrpSpPr/>
            <p:nvPr/>
          </p:nvGrpSpPr>
          <p:grpSpPr>
            <a:xfrm>
              <a:off x="5257800" y="2209800"/>
              <a:ext cx="2432266" cy="1773528"/>
              <a:chOff x="5257800" y="2209800"/>
              <a:chExt cx="2432266" cy="1773528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ED9DD15-EB15-E1D3-F8C0-A835B024082D}"/>
                  </a:ext>
                </a:extLst>
              </p:cNvPr>
              <p:cNvSpPr/>
              <p:nvPr/>
            </p:nvSpPr>
            <p:spPr>
              <a:xfrm>
                <a:off x="5618848" y="2247804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428E2714-5448-7719-C9CE-633AC99E0BAE}"/>
                  </a:ext>
                </a:extLst>
              </p:cNvPr>
              <p:cNvSpPr/>
              <p:nvPr/>
            </p:nvSpPr>
            <p:spPr>
              <a:xfrm>
                <a:off x="6638627" y="2209800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2B9C598E-6E15-6FBF-6214-9777EA780C2C}"/>
                  </a:ext>
                </a:extLst>
              </p:cNvPr>
              <p:cNvSpPr/>
              <p:nvPr/>
            </p:nvSpPr>
            <p:spPr>
              <a:xfrm>
                <a:off x="5618839" y="2247805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F160D166-AC87-A184-AF01-A49641E48907}"/>
                  </a:ext>
                </a:extLst>
              </p:cNvPr>
              <p:cNvSpPr/>
              <p:nvPr/>
            </p:nvSpPr>
            <p:spPr>
              <a:xfrm>
                <a:off x="5257800" y="3577950"/>
                <a:ext cx="2432266" cy="79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2B722947-BCAB-30DD-5210-00843C6E9192}"/>
                  </a:ext>
                </a:extLst>
              </p:cNvPr>
              <p:cNvSpPr/>
              <p:nvPr/>
            </p:nvSpPr>
            <p:spPr>
              <a:xfrm>
                <a:off x="5998881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9B19A78-6736-A084-35B6-F05F09471001}"/>
                  </a:ext>
                </a:extLst>
              </p:cNvPr>
              <p:cNvSpPr/>
              <p:nvPr/>
            </p:nvSpPr>
            <p:spPr>
              <a:xfrm>
                <a:off x="6264910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199BCD1-2172-2843-791C-0138A3F113D9}"/>
                  </a:ext>
                </a:extLst>
              </p:cNvPr>
              <p:cNvSpPr/>
              <p:nvPr/>
            </p:nvSpPr>
            <p:spPr>
              <a:xfrm>
                <a:off x="6537273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9C5DF13C-D9F9-CD3E-5661-F399AA4F1380}"/>
                  </a:ext>
                </a:extLst>
              </p:cNvPr>
              <p:cNvSpPr/>
              <p:nvPr/>
            </p:nvSpPr>
            <p:spPr>
              <a:xfrm>
                <a:off x="6784300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8DF3AC3A-7572-41DE-D518-8E890103A6FD}"/>
                  </a:ext>
                </a:extLst>
              </p:cNvPr>
              <p:cNvSpPr/>
              <p:nvPr/>
            </p:nvSpPr>
            <p:spPr>
              <a:xfrm>
                <a:off x="5764522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5BCF1525-E680-7F92-E371-A8CBE6F06D39}"/>
                  </a:ext>
                </a:extLst>
              </p:cNvPr>
              <p:cNvSpPr/>
              <p:nvPr/>
            </p:nvSpPr>
            <p:spPr>
              <a:xfrm>
                <a:off x="7031327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999595D0-1675-D5E3-720E-F5E2802A6597}"/>
                  </a:ext>
                </a:extLst>
              </p:cNvPr>
              <p:cNvSpPr/>
              <p:nvPr/>
            </p:nvSpPr>
            <p:spPr>
              <a:xfrm>
                <a:off x="6638618" y="2209801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20352C9-7F62-7D06-FED4-0B1929B0AAC8}"/>
                  </a:ext>
                </a:extLst>
              </p:cNvPr>
              <p:cNvGrpSpPr/>
              <p:nvPr/>
            </p:nvGrpSpPr>
            <p:grpSpPr>
              <a:xfrm>
                <a:off x="5886072" y="2589290"/>
                <a:ext cx="1003526" cy="992110"/>
                <a:chOff x="5886072" y="2537826"/>
                <a:chExt cx="1003526" cy="99211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205364-F044-4422-2B64-97F3A6DCDF15}"/>
                    </a:ext>
                  </a:extLst>
                </p:cNvPr>
                <p:cNvSpPr/>
                <p:nvPr/>
              </p:nvSpPr>
              <p:spPr>
                <a:xfrm>
                  <a:off x="6160532" y="2771910"/>
                  <a:ext cx="210596" cy="6337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A4BC434-3FF2-FF76-27C6-21AF3F804434}"/>
                    </a:ext>
                  </a:extLst>
                </p:cNvPr>
                <p:cNvSpPr/>
                <p:nvPr/>
              </p:nvSpPr>
              <p:spPr>
                <a:xfrm>
                  <a:off x="6428018" y="2894564"/>
                  <a:ext cx="210596" cy="6337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DC3C5B-0BBD-062E-00E7-8E4524F750A7}"/>
                    </a:ext>
                  </a:extLst>
                </p:cNvPr>
                <p:cNvSpPr/>
                <p:nvPr/>
              </p:nvSpPr>
              <p:spPr>
                <a:xfrm>
                  <a:off x="5886072" y="3406634"/>
                  <a:ext cx="210596" cy="121073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19251C-7BF5-4035-3206-D74FEAF75DF8}"/>
                    </a:ext>
                  </a:extLst>
                </p:cNvPr>
                <p:cNvSpPr/>
                <p:nvPr/>
              </p:nvSpPr>
              <p:spPr>
                <a:xfrm>
                  <a:off x="6160541" y="3393411"/>
                  <a:ext cx="210596" cy="121073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4B82CBD-B5D4-E127-E1CF-F3BFBFF40D68}"/>
                    </a:ext>
                  </a:extLst>
                </p:cNvPr>
                <p:cNvSpPr/>
                <p:nvPr/>
              </p:nvSpPr>
              <p:spPr>
                <a:xfrm>
                  <a:off x="6428018" y="2537826"/>
                  <a:ext cx="210596" cy="3599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9A84703-0346-CC16-65BC-1FC5DCE7EADE}"/>
                    </a:ext>
                  </a:extLst>
                </p:cNvPr>
                <p:cNvSpPr/>
                <p:nvPr/>
              </p:nvSpPr>
              <p:spPr>
                <a:xfrm>
                  <a:off x="6679002" y="3170032"/>
                  <a:ext cx="210596" cy="3599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F48810-516D-91E7-F577-5ECC630C5E19}"/>
              </a:ext>
            </a:extLst>
          </p:cNvPr>
          <p:cNvGrpSpPr/>
          <p:nvPr/>
        </p:nvGrpSpPr>
        <p:grpSpPr>
          <a:xfrm>
            <a:off x="3552203" y="4876800"/>
            <a:ext cx="4197246" cy="1773528"/>
            <a:chOff x="3552203" y="4876800"/>
            <a:chExt cx="4197246" cy="1773528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B4A20AFB-2CDF-C368-0375-52CB358D6C11}"/>
                </a:ext>
              </a:extLst>
            </p:cNvPr>
            <p:cNvSpPr/>
            <p:nvPr/>
          </p:nvSpPr>
          <p:spPr>
            <a:xfrm rot="1662742">
              <a:off x="3552203" y="5388578"/>
              <a:ext cx="1499307" cy="57330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learner=1, outcome=0</a:t>
              </a:r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00706E0E-435D-2201-8EB3-B92C1B0A23DE}"/>
                </a:ext>
              </a:extLst>
            </p:cNvPr>
            <p:cNvSpPr/>
            <p:nvPr/>
          </p:nvSpPr>
          <p:spPr>
            <a:xfrm>
              <a:off x="5678231" y="491480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B595785D-A151-0B10-844D-C23E85171704}"/>
                </a:ext>
              </a:extLst>
            </p:cNvPr>
            <p:cNvSpPr/>
            <p:nvPr/>
          </p:nvSpPr>
          <p:spPr>
            <a:xfrm>
              <a:off x="6698010" y="487680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C910AE05-2339-D407-BFCD-DCD89911A38C}"/>
                </a:ext>
              </a:extLst>
            </p:cNvPr>
            <p:cNvSpPr/>
            <p:nvPr/>
          </p:nvSpPr>
          <p:spPr>
            <a:xfrm>
              <a:off x="5678222" y="491480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850B34CD-4FB4-26EB-5D4E-F83990C091A9}"/>
                </a:ext>
              </a:extLst>
            </p:cNvPr>
            <p:cNvSpPr/>
            <p:nvPr/>
          </p:nvSpPr>
          <p:spPr>
            <a:xfrm>
              <a:off x="5317183" y="624495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7CF42C75-EA60-9EB4-A0D6-A9D33471DC5D}"/>
                </a:ext>
              </a:extLst>
            </p:cNvPr>
            <p:cNvSpPr/>
            <p:nvPr/>
          </p:nvSpPr>
          <p:spPr>
            <a:xfrm>
              <a:off x="6058264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CC600848-068F-3F09-D6D1-F15437FBFC59}"/>
                </a:ext>
              </a:extLst>
            </p:cNvPr>
            <p:cNvSpPr/>
            <p:nvPr/>
          </p:nvSpPr>
          <p:spPr>
            <a:xfrm>
              <a:off x="6324293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39B1069A-DFF9-F80B-004C-4AC88C666AA8}"/>
                </a:ext>
              </a:extLst>
            </p:cNvPr>
            <p:cNvSpPr/>
            <p:nvPr/>
          </p:nvSpPr>
          <p:spPr>
            <a:xfrm>
              <a:off x="6596656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97FD2FE1-EBF9-05AB-CC0C-C174CD39D4BA}"/>
                </a:ext>
              </a:extLst>
            </p:cNvPr>
            <p:cNvSpPr/>
            <p:nvPr/>
          </p:nvSpPr>
          <p:spPr>
            <a:xfrm>
              <a:off x="6843683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C18BA3CC-2A37-2912-A2B9-6D39905D043A}"/>
                </a:ext>
              </a:extLst>
            </p:cNvPr>
            <p:cNvSpPr/>
            <p:nvPr/>
          </p:nvSpPr>
          <p:spPr>
            <a:xfrm>
              <a:off x="5823905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892E9467-1A9D-0763-9805-ABA0085CD9FD}"/>
                </a:ext>
              </a:extLst>
            </p:cNvPr>
            <p:cNvSpPr/>
            <p:nvPr/>
          </p:nvSpPr>
          <p:spPr>
            <a:xfrm>
              <a:off x="7090710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48F6669D-28B7-A875-229A-8A066E050699}"/>
                </a:ext>
              </a:extLst>
            </p:cNvPr>
            <p:cNvSpPr/>
            <p:nvPr/>
          </p:nvSpPr>
          <p:spPr>
            <a:xfrm>
              <a:off x="6698001" y="487680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C5567E-FA1B-C072-5E27-FB79299C942A}"/>
                </a:ext>
              </a:extLst>
            </p:cNvPr>
            <p:cNvSpPr/>
            <p:nvPr/>
          </p:nvSpPr>
          <p:spPr>
            <a:xfrm>
              <a:off x="6225463" y="5606549"/>
              <a:ext cx="210596" cy="6337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40E0BF-E77E-5BAB-D92E-96632C0BD099}"/>
                </a:ext>
              </a:extLst>
            </p:cNvPr>
            <p:cNvSpPr/>
            <p:nvPr/>
          </p:nvSpPr>
          <p:spPr>
            <a:xfrm>
              <a:off x="6487961" y="5275392"/>
              <a:ext cx="210596" cy="6337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D3A97F8-C412-32F3-B7DD-4C5822E79152}"/>
                </a:ext>
              </a:extLst>
            </p:cNvPr>
            <p:cNvSpPr/>
            <p:nvPr/>
          </p:nvSpPr>
          <p:spPr>
            <a:xfrm>
              <a:off x="5951652" y="6112253"/>
              <a:ext cx="210596" cy="121073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5CDABD0-287C-967A-5281-12F35F5F42F2}"/>
                </a:ext>
              </a:extLst>
            </p:cNvPr>
            <p:cNvSpPr/>
            <p:nvPr/>
          </p:nvSpPr>
          <p:spPr>
            <a:xfrm>
              <a:off x="6225463" y="5483127"/>
              <a:ext cx="210596" cy="121073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740595-D907-CC2B-D7F8-5F6432EFC306}"/>
                </a:ext>
              </a:extLst>
            </p:cNvPr>
            <p:cNvSpPr/>
            <p:nvPr/>
          </p:nvSpPr>
          <p:spPr>
            <a:xfrm>
              <a:off x="6485116" y="5882698"/>
              <a:ext cx="210596" cy="3599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1FF25C-1630-22B9-BBFC-3423C30498B5}"/>
                </a:ext>
              </a:extLst>
            </p:cNvPr>
            <p:cNvSpPr/>
            <p:nvPr/>
          </p:nvSpPr>
          <p:spPr>
            <a:xfrm>
              <a:off x="6744582" y="5875651"/>
              <a:ext cx="210596" cy="3599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CE8FEFA-1889-13ED-6F4F-A64899C66712}"/>
              </a:ext>
            </a:extLst>
          </p:cNvPr>
          <p:cNvSpPr txBox="1"/>
          <p:nvPr/>
        </p:nvSpPr>
        <p:spPr>
          <a:xfrm>
            <a:off x="990600" y="9848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Equalizing strategy:</a:t>
            </a:r>
          </a:p>
          <a:p>
            <a:r>
              <a:rPr lang="en-US" dirty="0"/>
              <a:t>        Split each bin into 2 equal parts</a:t>
            </a:r>
          </a:p>
          <a:p>
            <a:r>
              <a:rPr lang="en-US" dirty="0"/>
              <a:t>        Assumes divisibility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7B9B23-92C8-4BFB-62F4-D2C955340479}"/>
              </a:ext>
            </a:extLst>
          </p:cNvPr>
          <p:cNvGrpSpPr/>
          <p:nvPr/>
        </p:nvGrpSpPr>
        <p:grpSpPr>
          <a:xfrm>
            <a:off x="5867415" y="2601966"/>
            <a:ext cx="1035605" cy="984647"/>
            <a:chOff x="5864097" y="2593034"/>
            <a:chExt cx="1035605" cy="98464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879783-BB44-9A24-7A42-2A8E478BF860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289914-27F8-2E9F-8BAC-897297271E52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94278F-C058-FB93-60AA-456859A4FC16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D4514A6-A858-CEF1-2838-51BE30CABCA5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BEC7E7-D785-9C6F-70A5-22ED1E97AFB7}"/>
              </a:ext>
            </a:extLst>
          </p:cNvPr>
          <p:cNvGrpSpPr/>
          <p:nvPr/>
        </p:nvGrpSpPr>
        <p:grpSpPr>
          <a:xfrm>
            <a:off x="5931987" y="5226249"/>
            <a:ext cx="1035605" cy="1025035"/>
            <a:chOff x="5864097" y="2593034"/>
            <a:chExt cx="1035605" cy="9846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B347B62-4AD2-BFE2-86CC-4DE2ED50D779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383CA79-78F0-4805-C264-DF586D60CC63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43A6EBE-04C7-59CD-30F6-115D0737D775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2A451D-8C81-EB13-A6B7-328D626A5614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/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</a:rPr>
                  <a:t>Termination condition: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fraction of experts made at most k mistakes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83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285-A232-4859-3E17-3BF9E5DA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# mistakes by expert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Fraction of experts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errors on iteration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0639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,∞)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Equalizing adversary splits </a:t>
                </a:r>
                <a:r>
                  <a:rPr lang="en-US" u="sng" dirty="0"/>
                  <a:t>each bin</a:t>
                </a:r>
                <a:r>
                  <a:rPr lang="en-US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0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/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– The last iteration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– experts that make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mistakes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Score</a:t>
                </a:r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:r>
                  <a:rPr lang="en-US" dirty="0"/>
                  <a:t>Probability of </a:t>
                </a: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 and assuming equalizing adversary from this iteration on.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Final</a:t>
                </a:r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adversary is not equalizing, learner chooses next configuration with smaller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blipFill>
                <a:blip r:embed="rId2"/>
                <a:stretch>
                  <a:fillRect l="-622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2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7022-12A5-1F89-CC15-7605A273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 Binomial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prediction, such that if mistake –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score</a:t>
                </a:r>
                <a:r>
                  <a:rPr lang="en-US" sz="2000" dirty="0"/>
                  <a:t> is smaller.</a:t>
                </a:r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Weight: </a:t>
                </a:r>
                <a:r>
                  <a:rPr lang="en-US" sz="2000" dirty="0"/>
                  <a:t>diff in ”potential of expert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mistakes on next iteration” </a:t>
                </a:r>
                <a:r>
                  <a:rPr lang="en-US" sz="2000" dirty="0" err="1"/>
                  <a:t>btwn</a:t>
                </a:r>
                <a:r>
                  <a:rPr lang="en-US" sz="2000" dirty="0"/>
                  <a:t> making a mistake and not making a mistake: </a:t>
                </a:r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to predict with set of experts that has larger weight.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79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F53C-6A5E-ACC5-ABA7-A5E540D4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0EA3-AA0D-7FD7-C560-DE79C649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definition of the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r>
                  <a:rPr lang="en-US" sz="2000" b="1" dirty="0">
                    <a:solidFill>
                      <a:schemeClr val="accent1"/>
                    </a:solidFill>
                  </a:rPr>
                  <a:t>weight: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51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DEDB-9568-1B9B-EAA4-14239A9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Learner predicts with the set of experts that has the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total weight</a:t>
                </a:r>
              </a:p>
              <a:p>
                <a:r>
                  <a:rPr lang="en-US" sz="2000" dirty="0"/>
                  <a:t>If number of algorithm mistakes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satisfies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000" dirty="0"/>
                  <a:t>Then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Maximal number of mistakes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experts where at least one makes at most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mistakes is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that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Min/Max optimal assuming divisibility.</a:t>
                </a:r>
              </a:p>
              <a:p>
                <a:r>
                  <a:rPr lang="en-US" sz="2000" dirty="0"/>
                  <a:t>[Spencer 95] Min/Max optimal if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13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A09-A55A-E401-144A-E904A6CC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A96F-1DBF-36EB-0F35-0DE320D4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predict a binary sequence:</a:t>
            </a:r>
          </a:p>
          <a:p>
            <a:pPr lvl="1"/>
            <a:r>
              <a:rPr lang="en-US" dirty="0"/>
              <a:t>0,0,1,0,1,?</a:t>
            </a:r>
          </a:p>
          <a:p>
            <a:r>
              <a:rPr lang="en-US" dirty="0"/>
              <a:t>We are given access to the predictions of N experts</a:t>
            </a:r>
          </a:p>
          <a:p>
            <a:pPr lvl="1"/>
            <a:r>
              <a:rPr lang="en-US" dirty="0"/>
              <a:t>expert 1: 0,0,0,0,1,1</a:t>
            </a:r>
          </a:p>
          <a:p>
            <a:pPr lvl="1"/>
            <a:r>
              <a:rPr lang="en-US" dirty="0"/>
              <a:t>expert 2: 0,1,0,0,0,0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We want to combine the predictions of the experts for bit t and come up with our prediction for bit t</a:t>
            </a:r>
          </a:p>
        </p:txBody>
      </p:sp>
    </p:spTree>
    <p:extLst>
      <p:ext uri="{BB962C8B-B14F-4D97-AF65-F5344CB8AC3E}">
        <p14:creationId xmlns:p14="http://schemas.microsoft.com/office/powerpoint/2010/main" val="15357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ample potential and 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 potential and weight</a:t>
            </a:r>
          </a:p>
        </p:txBody>
      </p:sp>
      <p:pic>
        <p:nvPicPr>
          <p:cNvPr id="342" name="weights.jpg" descr="weight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3150"/>
            <a:ext cx="6019800" cy="4514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=5; k=10"/>
              <p:cNvSpPr txBox="1"/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>
                  <a:buClr>
                    <a:srgbClr val="000000"/>
                  </a:buClr>
                  <a:buFont typeface="Times New Roman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5;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3" name="m=5; k=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D54947-9B74-228D-A618-D8F2F3A1ED4E}"/>
              </a:ext>
            </a:extLst>
          </p:cNvPr>
          <p:cNvSpPr txBox="1"/>
          <p:nvPr/>
        </p:nvSpPr>
        <p:spPr>
          <a:xfrm>
            <a:off x="7993930" y="1564849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D04B4-2442-A42F-D885-A2A3CB74DD2B}"/>
              </a:ext>
            </a:extLst>
          </p:cNvPr>
          <p:cNvGrpSpPr/>
          <p:nvPr/>
        </p:nvGrpSpPr>
        <p:grpSpPr>
          <a:xfrm>
            <a:off x="6068012" y="3618462"/>
            <a:ext cx="2047407" cy="2738346"/>
            <a:chOff x="6068012" y="3618462"/>
            <a:chExt cx="2047407" cy="2738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A0A2D8-C7A4-0A2A-F50D-ACDE89A0DC37}"/>
                </a:ext>
              </a:extLst>
            </p:cNvPr>
            <p:cNvSpPr txBox="1"/>
            <p:nvPr/>
          </p:nvSpPr>
          <p:spPr>
            <a:xfrm>
              <a:off x="6514981" y="3618462"/>
              <a:ext cx="160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Expert </a:t>
              </a:r>
              <a:r>
                <a:rPr lang="en-US" dirty="0" err="1">
                  <a:solidFill>
                    <a:srgbClr val="FF0000"/>
                  </a:solidFill>
                </a:rPr>
                <a:t>dist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BCE6A1-B47D-891C-BC37-888AAD59E0FB}"/>
                </a:ext>
              </a:extLst>
            </p:cNvPr>
            <p:cNvGrpSpPr/>
            <p:nvPr/>
          </p:nvGrpSpPr>
          <p:grpSpPr>
            <a:xfrm>
              <a:off x="6068012" y="4134527"/>
              <a:ext cx="1762284" cy="2222281"/>
              <a:chOff x="6068012" y="4134527"/>
              <a:chExt cx="1762284" cy="22222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7C9309-6E16-B0BA-9407-2626C966930C}"/>
                  </a:ext>
                </a:extLst>
              </p:cNvPr>
              <p:cNvSpPr/>
              <p:nvPr/>
            </p:nvSpPr>
            <p:spPr>
              <a:xfrm>
                <a:off x="6556063" y="4689830"/>
                <a:ext cx="393091" cy="166697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E246F-852F-EDBD-0F0D-E06F6BAA61AA}"/>
                  </a:ext>
                </a:extLst>
              </p:cNvPr>
              <p:cNvSpPr/>
              <p:nvPr/>
            </p:nvSpPr>
            <p:spPr>
              <a:xfrm>
                <a:off x="7010398" y="4134527"/>
                <a:ext cx="393091" cy="2212685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857700-EBE7-AB1F-F4BE-99E0E930DE01}"/>
                  </a:ext>
                </a:extLst>
              </p:cNvPr>
              <p:cNvSpPr/>
              <p:nvPr/>
            </p:nvSpPr>
            <p:spPr>
              <a:xfrm>
                <a:off x="6068012" y="6070516"/>
                <a:ext cx="393091" cy="286292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1914-03C9-E45B-844C-09AE0C2C5C83}"/>
                  </a:ext>
                </a:extLst>
              </p:cNvPr>
              <p:cNvSpPr/>
              <p:nvPr/>
            </p:nvSpPr>
            <p:spPr>
              <a:xfrm>
                <a:off x="7437205" y="5523319"/>
                <a:ext cx="393091" cy="818616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9">
            <a:extLst>
              <a:ext uri="{FF2B5EF4-FFF2-40B4-BE49-F238E27FC236}">
                <a16:creationId xmlns:a16="http://schemas.microsoft.com/office/drawing/2014/main" id="{3EA209BE-20EA-1B90-D5DB-7FFBAE5814C6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-62372" y="2145601"/>
            <a:ext cx="993460" cy="363630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0639" marR="40639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en-US"/>
          </a:p>
        </p:txBody>
      </p:sp>
      <p:sp>
        <p:nvSpPr>
          <p:cNvPr id="18434" name="Rectangle 10">
            <a:extLst>
              <a:ext uri="{FF2B5EF4-FFF2-40B4-BE49-F238E27FC236}">
                <a16:creationId xmlns:a16="http://schemas.microsoft.com/office/drawing/2014/main" id="{CCE944ED-FFE1-CFB9-53DF-1E8E3B6F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Ulam’s game with k lies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0A3B15AD-A707-205C-6E31-0A4B518D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Player 1 chooses secret x from S1,S2,…,SN</a:t>
            </a:r>
          </a:p>
          <a:p>
            <a:pPr eaLnBrk="1" hangingPunct="1"/>
            <a:r>
              <a:rPr lang="en-US" altLang="en-US" sz="2800"/>
              <a:t>Player 2 asks “is x in the set A?”</a:t>
            </a:r>
          </a:p>
          <a:p>
            <a:pPr eaLnBrk="1" hangingPunct="1"/>
            <a:r>
              <a:rPr lang="en-US" altLang="en-US" sz="2800"/>
              <a:t>Player 1 can lie k times.</a:t>
            </a:r>
          </a:p>
          <a:p>
            <a:pPr eaLnBrk="1" hangingPunct="1"/>
            <a:r>
              <a:rPr lang="en-US" altLang="en-US" sz="2800"/>
              <a:t>Game ends when player 2 can determine x.</a:t>
            </a:r>
          </a:p>
          <a:p>
            <a:pPr eaLnBrk="1" hangingPunct="1"/>
            <a:r>
              <a:rPr lang="en-US" altLang="en-US" sz="2800"/>
              <a:t>A smart player 1 aims to have more than one consistent x for as long as possible.</a:t>
            </a:r>
          </a:p>
          <a:p>
            <a:pPr eaLnBrk="1" hangingPunct="1"/>
            <a:r>
              <a:rPr lang="en-US" altLang="en-US" sz="2800"/>
              <a:t>Chip = element   (Si)</a:t>
            </a:r>
          </a:p>
          <a:p>
            <a:pPr eaLnBrk="1" hangingPunct="1"/>
            <a:r>
              <a:rPr lang="en-US" altLang="en-US" sz="2800"/>
              <a:t>Bin = number of lies made regarding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5131" grpId="0" uiExpand="1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4">
            <a:extLst>
              <a:ext uri="{FF2B5EF4-FFF2-40B4-BE49-F238E27FC236}">
                <a16:creationId xmlns:a16="http://schemas.microsoft.com/office/drawing/2014/main" id="{B1EC91D3-6FE6-CB41-870A-1D5BD71F1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516285"/>
              </p:ext>
            </p:extLst>
          </p:nvPr>
        </p:nvGraphicFramePr>
        <p:xfrm>
          <a:off x="6400800" y="31242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5" name="Object 4">
                        <a:extLst>
                          <a:ext uri="{FF2B5EF4-FFF2-40B4-BE49-F238E27FC236}">
                            <a16:creationId xmlns:a16="http://schemas.microsoft.com/office/drawing/2014/main" id="{B1EC91D3-6FE6-CB41-870A-1D5BD71F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242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Rectangle 5">
            <a:extLst>
              <a:ext uri="{FF2B5EF4-FFF2-40B4-BE49-F238E27FC236}">
                <a16:creationId xmlns:a16="http://schemas.microsoft.com/office/drawing/2014/main" id="{856EC3C7-9560-78BA-CC37-C616A3C8F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Boosting as a chip game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0F7540E2-35E7-4A6B-E25D-3B168144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99527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Chip = training example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assigns a weight to each chip, weights sum to 1.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Learner selects a subset with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Selected set moves a step right (correct)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Unselected set moves a step left (incorrect)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wins examples on right of origin.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Implies that majority vote is correct.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18">
            <a:extLst>
              <a:ext uri="{FF2B5EF4-FFF2-40B4-BE49-F238E27FC236}">
                <a16:creationId xmlns:a16="http://schemas.microsoft.com/office/drawing/2014/main" id="{8DCE92C7-D5D5-DB5B-7F23-905783685675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17451" name="Line 53">
              <a:extLst>
                <a:ext uri="{FF2B5EF4-FFF2-40B4-BE49-F238E27FC236}">
                  <a16:creationId xmlns:a16="http://schemas.microsoft.com/office/drawing/2014/main" id="{194260E5-0FD8-4B81-2A0B-FAC34871A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Oval 37">
              <a:extLst>
                <a:ext uri="{FF2B5EF4-FFF2-40B4-BE49-F238E27FC236}">
                  <a16:creationId xmlns:a16="http://schemas.microsoft.com/office/drawing/2014/main" id="{6E6D5E9E-6DAA-01A5-045E-B982FECC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3" name="Oval 38">
              <a:extLst>
                <a:ext uri="{FF2B5EF4-FFF2-40B4-BE49-F238E27FC236}">
                  <a16:creationId xmlns:a16="http://schemas.microsoft.com/office/drawing/2014/main" id="{485C88E8-87E2-E9D7-D5AD-CD89AB8D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4" name="Oval 40">
              <a:extLst>
                <a:ext uri="{FF2B5EF4-FFF2-40B4-BE49-F238E27FC236}">
                  <a16:creationId xmlns:a16="http://schemas.microsoft.com/office/drawing/2014/main" id="{7855E080-A274-1979-FDFE-4321BFDA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5" name="Oval 41">
              <a:extLst>
                <a:ext uri="{FF2B5EF4-FFF2-40B4-BE49-F238E27FC236}">
                  <a16:creationId xmlns:a16="http://schemas.microsoft.com/office/drawing/2014/main" id="{5AE9A5A6-4450-BA79-B01C-AE998BB5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6" name="Oval 42">
              <a:extLst>
                <a:ext uri="{FF2B5EF4-FFF2-40B4-BE49-F238E27FC236}">
                  <a16:creationId xmlns:a16="http://schemas.microsoft.com/office/drawing/2014/main" id="{53AD31B0-64A5-2E6C-9CBD-E80DF791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7" name="Oval 44">
              <a:extLst>
                <a:ext uri="{FF2B5EF4-FFF2-40B4-BE49-F238E27FC236}">
                  <a16:creationId xmlns:a16="http://schemas.microsoft.com/office/drawing/2014/main" id="{75A2988A-293F-AE68-3D8F-4B4CAE57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8" name="Oval 45">
              <a:extLst>
                <a:ext uri="{FF2B5EF4-FFF2-40B4-BE49-F238E27FC236}">
                  <a16:creationId xmlns:a16="http://schemas.microsoft.com/office/drawing/2014/main" id="{C76076B1-6B62-036A-FC73-101CD7E9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9" name="Line 46">
              <a:extLst>
                <a:ext uri="{FF2B5EF4-FFF2-40B4-BE49-F238E27FC236}">
                  <a16:creationId xmlns:a16="http://schemas.microsoft.com/office/drawing/2014/main" id="{570E84DC-4A1C-ABFD-434E-68585F28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7">
              <a:extLst>
                <a:ext uri="{FF2B5EF4-FFF2-40B4-BE49-F238E27FC236}">
                  <a16:creationId xmlns:a16="http://schemas.microsoft.com/office/drawing/2014/main" id="{BE16B56D-5A8F-5C13-7D78-66AF90A8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8">
              <a:extLst>
                <a:ext uri="{FF2B5EF4-FFF2-40B4-BE49-F238E27FC236}">
                  <a16:creationId xmlns:a16="http://schemas.microsoft.com/office/drawing/2014/main" id="{9844F2DE-30AB-7DDD-1BB9-D68996CC3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9">
              <a:extLst>
                <a:ext uri="{FF2B5EF4-FFF2-40B4-BE49-F238E27FC236}">
                  <a16:creationId xmlns:a16="http://schemas.microsoft.com/office/drawing/2014/main" id="{5E7159BC-A5DC-43ED-AB54-954A3CCC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0">
              <a:extLst>
                <a:ext uri="{FF2B5EF4-FFF2-40B4-BE49-F238E27FC236}">
                  <a16:creationId xmlns:a16="http://schemas.microsoft.com/office/drawing/2014/main" id="{79E5AF36-5312-A562-BFA0-11DA525C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Line 51">
              <a:extLst>
                <a:ext uri="{FF2B5EF4-FFF2-40B4-BE49-F238E27FC236}">
                  <a16:creationId xmlns:a16="http://schemas.microsoft.com/office/drawing/2014/main" id="{C82E64EB-BF91-4CA0-126B-BF23B2A75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Line 52">
              <a:extLst>
                <a:ext uri="{FF2B5EF4-FFF2-40B4-BE49-F238E27FC236}">
                  <a16:creationId xmlns:a16="http://schemas.microsoft.com/office/drawing/2014/main" id="{9B742928-5256-B06D-5F32-EBB0846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0" name="Text Box 64">
            <a:extLst>
              <a:ext uri="{FF2B5EF4-FFF2-40B4-BE49-F238E27FC236}">
                <a16:creationId xmlns:a16="http://schemas.microsoft.com/office/drawing/2014/main" id="{9DE21405-E762-49AB-F7AA-8CF4A22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EE4E7013-C353-ED03-C83D-6D415B01026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17442" name="Group 80">
              <a:extLst>
                <a:ext uri="{FF2B5EF4-FFF2-40B4-BE49-F238E27FC236}">
                  <a16:creationId xmlns:a16="http://schemas.microsoft.com/office/drawing/2014/main" id="{A3CAE24B-9FA8-4B90-6135-4CEC35FEF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17447" name="Oval 76">
                <a:extLst>
                  <a:ext uri="{FF2B5EF4-FFF2-40B4-BE49-F238E27FC236}">
                    <a16:creationId xmlns:a16="http://schemas.microsoft.com/office/drawing/2014/main" id="{F92B7581-6876-4336-1BF8-2E6B2A44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8" name="Oval 77">
                <a:extLst>
                  <a:ext uri="{FF2B5EF4-FFF2-40B4-BE49-F238E27FC236}">
                    <a16:creationId xmlns:a16="http://schemas.microsoft.com/office/drawing/2014/main" id="{0CAF4B79-B91D-6869-DE6B-9E18FB03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9" name="Oval 79">
                <a:extLst>
                  <a:ext uri="{FF2B5EF4-FFF2-40B4-BE49-F238E27FC236}">
                    <a16:creationId xmlns:a16="http://schemas.microsoft.com/office/drawing/2014/main" id="{041E290D-6B0A-E1C2-7C3F-E25AD12E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0" name="Oval 78">
                <a:extLst>
                  <a:ext uri="{FF2B5EF4-FFF2-40B4-BE49-F238E27FC236}">
                    <a16:creationId xmlns:a16="http://schemas.microsoft.com/office/drawing/2014/main" id="{D780035B-17E5-9232-7012-D2084D5C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3" name="Oval 119">
              <a:extLst>
                <a:ext uri="{FF2B5EF4-FFF2-40B4-BE49-F238E27FC236}">
                  <a16:creationId xmlns:a16="http://schemas.microsoft.com/office/drawing/2014/main" id="{4F4CA9F7-D02E-9D42-1F07-4F6416F7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4" name="Oval 120">
              <a:extLst>
                <a:ext uri="{FF2B5EF4-FFF2-40B4-BE49-F238E27FC236}">
                  <a16:creationId xmlns:a16="http://schemas.microsoft.com/office/drawing/2014/main" id="{1A061B25-C056-D7B5-2F47-BBA13711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5" name="Text Box 121">
              <a:extLst>
                <a:ext uri="{FF2B5EF4-FFF2-40B4-BE49-F238E27FC236}">
                  <a16:creationId xmlns:a16="http://schemas.microsoft.com/office/drawing/2014/main" id="{C2EA82E6-0586-0BF7-2381-F3EEF278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= y</a:t>
              </a:r>
            </a:p>
          </p:txBody>
        </p:sp>
        <p:sp>
          <p:nvSpPr>
            <p:cNvPr id="17446" name="Text Box 122">
              <a:extLst>
                <a:ext uri="{FF2B5EF4-FFF2-40B4-BE49-F238E27FC236}">
                  <a16:creationId xmlns:a16="http://schemas.microsoft.com/office/drawing/2014/main" id="{1094EB4B-370E-3F43-81F7-CBA8F6D38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9335DED5-2F1B-CAE2-DD62-40611C339C4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17435" name="Text Box 57">
              <a:extLst>
                <a:ext uri="{FF2B5EF4-FFF2-40B4-BE49-F238E27FC236}">
                  <a16:creationId xmlns:a16="http://schemas.microsoft.com/office/drawing/2014/main" id="{9F290E89-0765-BE76-53D7-AC169008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6" name="Text Box 66">
              <a:extLst>
                <a:ext uri="{FF2B5EF4-FFF2-40B4-BE49-F238E27FC236}">
                  <a16:creationId xmlns:a16="http://schemas.microsoft.com/office/drawing/2014/main" id="{3103475C-2046-81BA-121F-96DC0745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7" name="Text Box 67">
              <a:extLst>
                <a:ext uri="{FF2B5EF4-FFF2-40B4-BE49-F238E27FC236}">
                  <a16:creationId xmlns:a16="http://schemas.microsoft.com/office/drawing/2014/main" id="{A41AD5BB-056E-408D-DBA9-08F55140C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8" name="Text Box 68">
              <a:extLst>
                <a:ext uri="{FF2B5EF4-FFF2-40B4-BE49-F238E27FC236}">
                  <a16:creationId xmlns:a16="http://schemas.microsoft.com/office/drawing/2014/main" id="{0269D228-F026-02D4-C5DD-B279F490B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39" name="Text Box 70">
              <a:extLst>
                <a:ext uri="{FF2B5EF4-FFF2-40B4-BE49-F238E27FC236}">
                  <a16:creationId xmlns:a16="http://schemas.microsoft.com/office/drawing/2014/main" id="{28622DED-DC5B-6F29-77FB-55AD42A7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0" name="Text Box 71">
              <a:extLst>
                <a:ext uri="{FF2B5EF4-FFF2-40B4-BE49-F238E27FC236}">
                  <a16:creationId xmlns:a16="http://schemas.microsoft.com/office/drawing/2014/main" id="{629793E0-8198-1A43-0D61-5F91ABE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1" name="Text Box 72">
              <a:extLst>
                <a:ext uri="{FF2B5EF4-FFF2-40B4-BE49-F238E27FC236}">
                  <a16:creationId xmlns:a16="http://schemas.microsoft.com/office/drawing/2014/main" id="{FE5187F4-7685-3CF6-DD68-08B3E0B8C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F5714C07-8F8E-6915-D94F-F03A9294C0C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17417" name="Rectangle 36">
              <a:extLst>
                <a:ext uri="{FF2B5EF4-FFF2-40B4-BE49-F238E27FC236}">
                  <a16:creationId xmlns:a16="http://schemas.microsoft.com/office/drawing/2014/main" id="{437CFFD1-89B0-DB7F-96C5-DD42AEC9B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85">
              <a:extLst>
                <a:ext uri="{FF2B5EF4-FFF2-40B4-BE49-F238E27FC236}">
                  <a16:creationId xmlns:a16="http://schemas.microsoft.com/office/drawing/2014/main" id="{27346606-C07A-F68E-1869-ED5A8F59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9" name="Group 98">
              <a:extLst>
                <a:ext uri="{FF2B5EF4-FFF2-40B4-BE49-F238E27FC236}">
                  <a16:creationId xmlns:a16="http://schemas.microsoft.com/office/drawing/2014/main" id="{79CD99FE-77CC-28A7-37A5-02D8DBF997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17431" name="Oval 83">
                <a:extLst>
                  <a:ext uri="{FF2B5EF4-FFF2-40B4-BE49-F238E27FC236}">
                    <a16:creationId xmlns:a16="http://schemas.microsoft.com/office/drawing/2014/main" id="{4A9E9BBB-922B-F8E4-8E14-34ECE6E7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2" name="Oval 84">
                <a:extLst>
                  <a:ext uri="{FF2B5EF4-FFF2-40B4-BE49-F238E27FC236}">
                    <a16:creationId xmlns:a16="http://schemas.microsoft.com/office/drawing/2014/main" id="{C4E8CB50-0323-6EBD-066F-8D4ACE0E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Oval 87">
                <a:extLst>
                  <a:ext uri="{FF2B5EF4-FFF2-40B4-BE49-F238E27FC236}">
                    <a16:creationId xmlns:a16="http://schemas.microsoft.com/office/drawing/2014/main" id="{61C01661-E78D-2A7F-D035-C1796AE9A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4" name="Oval 88">
                <a:extLst>
                  <a:ext uri="{FF2B5EF4-FFF2-40B4-BE49-F238E27FC236}">
                    <a16:creationId xmlns:a16="http://schemas.microsoft.com/office/drawing/2014/main" id="{40F96AB6-55B8-EB1A-8169-C5F30FF2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97">
              <a:extLst>
                <a:ext uri="{FF2B5EF4-FFF2-40B4-BE49-F238E27FC236}">
                  <a16:creationId xmlns:a16="http://schemas.microsoft.com/office/drawing/2014/main" id="{20A15528-C787-8B98-4709-D2DEC2F5E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17429" name="Oval 86">
                <a:extLst>
                  <a:ext uri="{FF2B5EF4-FFF2-40B4-BE49-F238E27FC236}">
                    <a16:creationId xmlns:a16="http://schemas.microsoft.com/office/drawing/2014/main" id="{3B39D421-802F-A1F9-EA32-EC3EB372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0" name="Oval 89">
                <a:extLst>
                  <a:ext uri="{FF2B5EF4-FFF2-40B4-BE49-F238E27FC236}">
                    <a16:creationId xmlns:a16="http://schemas.microsoft.com/office/drawing/2014/main" id="{19814103-C159-1CA7-A652-B5AF12C81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1" name="Line 90">
              <a:extLst>
                <a:ext uri="{FF2B5EF4-FFF2-40B4-BE49-F238E27FC236}">
                  <a16:creationId xmlns:a16="http://schemas.microsoft.com/office/drawing/2014/main" id="{BAF39B3F-752C-8252-B3AE-DB0826BD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91">
              <a:extLst>
                <a:ext uri="{FF2B5EF4-FFF2-40B4-BE49-F238E27FC236}">
                  <a16:creationId xmlns:a16="http://schemas.microsoft.com/office/drawing/2014/main" id="{059382AD-58A6-729D-CD93-892C4C7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92">
              <a:extLst>
                <a:ext uri="{FF2B5EF4-FFF2-40B4-BE49-F238E27FC236}">
                  <a16:creationId xmlns:a16="http://schemas.microsoft.com/office/drawing/2014/main" id="{187BB16A-8885-1904-7B7C-6A110B05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93">
              <a:extLst>
                <a:ext uri="{FF2B5EF4-FFF2-40B4-BE49-F238E27FC236}">
                  <a16:creationId xmlns:a16="http://schemas.microsoft.com/office/drawing/2014/main" id="{E10E84E6-3C9E-0B1A-4089-18CCF113E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94">
              <a:extLst>
                <a:ext uri="{FF2B5EF4-FFF2-40B4-BE49-F238E27FC236}">
                  <a16:creationId xmlns:a16="http://schemas.microsoft.com/office/drawing/2014/main" id="{DAECAD93-4025-2943-90A9-953687B11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95">
              <a:extLst>
                <a:ext uri="{FF2B5EF4-FFF2-40B4-BE49-F238E27FC236}">
                  <a16:creationId xmlns:a16="http://schemas.microsoft.com/office/drawing/2014/main" id="{3E03DEF7-7586-7D5C-E2E2-62EAF36C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96">
              <a:extLst>
                <a:ext uri="{FF2B5EF4-FFF2-40B4-BE49-F238E27FC236}">
                  <a16:creationId xmlns:a16="http://schemas.microsoft.com/office/drawing/2014/main" id="{522F6321-CC2A-A22D-7C49-2BFF4D82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82">
              <a:extLst>
                <a:ext uri="{FF2B5EF4-FFF2-40B4-BE49-F238E27FC236}">
                  <a16:creationId xmlns:a16="http://schemas.microsoft.com/office/drawing/2014/main" id="{D4DDA739-C55F-2A5C-CF6A-D5E0606B8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Text Box 130">
            <a:extLst>
              <a:ext uri="{FF2B5EF4-FFF2-40B4-BE49-F238E27FC236}">
                <a16:creationId xmlns:a16="http://schemas.microsoft.com/office/drawing/2014/main" id="{4CE0DDB2-015A-A002-BCC5-3A6C4E7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5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17415" name="Line 133">
            <a:extLst>
              <a:ext uri="{FF2B5EF4-FFF2-40B4-BE49-F238E27FC236}">
                <a16:creationId xmlns:a16="http://schemas.microsoft.com/office/drawing/2014/main" id="{E297C756-8CC4-4374-C096-E6AEC079C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Rectangle 134">
            <a:extLst>
              <a:ext uri="{FF2B5EF4-FFF2-40B4-BE49-F238E27FC236}">
                <a16:creationId xmlns:a16="http://schemas.microsoft.com/office/drawing/2014/main" id="{74ACDC3F-1D04-27D9-D7F6-8C5BB2748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FCD14EE-F236-0A21-D761-24D498380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Binomial strategies for boosting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41B62CF-1ECB-C065-A4B8-608BDD873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moves chip right independently with probability </a:t>
            </a:r>
            <a:r>
              <a:rPr lang="en-US" altLang="en-US">
                <a:solidFill>
                  <a:srgbClr val="FF0000"/>
                </a:solidFill>
              </a:rPr>
              <a:t>½+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>
              <a:solidFill>
                <a:srgbClr val="FF0000"/>
              </a:solidFill>
              <a:latin typeface="Symbol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>
                <a:solidFill>
                  <a:schemeClr val="accent2"/>
                </a:solidFill>
              </a:rPr>
              <a:t>potential</a:t>
            </a:r>
            <a:r>
              <a:rPr lang="en-US" altLang="en-US"/>
              <a:t> of example that is correctly classified </a:t>
            </a:r>
            <a:r>
              <a:rPr lang="en-US" altLang="en-US">
                <a:solidFill>
                  <a:srgbClr val="FF0000"/>
                </a:solidFill>
              </a:rPr>
              <a:t>r</a:t>
            </a:r>
            <a:r>
              <a:rPr lang="en-US" altLang="en-US"/>
              <a:t> times after </a:t>
            </a:r>
            <a:r>
              <a:rPr lang="en-US" altLang="en-US">
                <a:solidFill>
                  <a:srgbClr val="FF0000"/>
                </a:solidFill>
              </a:rPr>
              <a:t>i</a:t>
            </a:r>
            <a:r>
              <a:rPr lang="en-US" altLang="en-US"/>
              <a:t> out of </a:t>
            </a:r>
            <a:r>
              <a:rPr lang="en-US" altLang="en-US">
                <a:solidFill>
                  <a:srgbClr val="FF0000"/>
                </a:solidFill>
              </a:rPr>
              <a:t>k</a:t>
            </a:r>
            <a:r>
              <a:rPr lang="en-US" altLang="en-US"/>
              <a:t> iterations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to each example a </a:t>
            </a:r>
            <a:r>
              <a:rPr lang="en-US" altLang="en-US">
                <a:solidFill>
                  <a:schemeClr val="accent2"/>
                </a:solidFill>
              </a:rPr>
              <a:t>weight</a:t>
            </a:r>
            <a:r>
              <a:rPr lang="en-US" altLang="en-US"/>
              <a:t> proportional to the </a:t>
            </a:r>
            <a:r>
              <a:rPr lang="en-US" altLang="en-US">
                <a:solidFill>
                  <a:schemeClr val="accent2"/>
                </a:solidFill>
              </a:rPr>
              <a:t>difference</a:t>
            </a:r>
            <a:r>
              <a:rPr lang="en-US" altLang="en-US"/>
              <a:t> between its possible next-step potentials.</a:t>
            </a:r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D0C6ACB3-37C6-D273-83A7-446E159CB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10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18435" name="Object 4">
                        <a:extLst>
                          <a:ext uri="{FF2B5EF4-FFF2-40B4-BE49-F238E27FC236}">
                            <a16:creationId xmlns:a16="http://schemas.microsoft.com/office/drawing/2014/main" id="{D0C6ACB3-37C6-D273-83A7-446E159CB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664EC66-EAF6-5470-EF9A-7E7F6AC0E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Drifting games (in 2d)</a:t>
            </a:r>
          </a:p>
        </p:txBody>
      </p:sp>
      <p:grpSp>
        <p:nvGrpSpPr>
          <p:cNvPr id="19458" name="Group 38">
            <a:extLst>
              <a:ext uri="{FF2B5EF4-FFF2-40B4-BE49-F238E27FC236}">
                <a16:creationId xmlns:a16="http://schemas.microsoft.com/office/drawing/2014/main" id="{A9934188-CE79-E75D-13AC-518067057C2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8382000" cy="4632325"/>
            <a:chOff x="288" y="1056"/>
            <a:chExt cx="5280" cy="2918"/>
          </a:xfrm>
        </p:grpSpPr>
        <p:sp>
          <p:nvSpPr>
            <p:cNvPr id="19476" name="Rectangle 10">
              <a:extLst>
                <a:ext uri="{FF2B5EF4-FFF2-40B4-BE49-F238E27FC236}">
                  <a16:creationId xmlns:a16="http://schemas.microsoft.com/office/drawing/2014/main" id="{1CAEFD63-8688-628E-A903-54D4956D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2496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/>
                <a:t>Target</a:t>
              </a:r>
            </a:p>
            <a:p>
              <a:pPr algn="ctr" eaLnBrk="1" hangingPunct="1"/>
              <a:r>
                <a:rPr lang="en-US" altLang="en-US"/>
                <a:t>region</a:t>
              </a:r>
            </a:p>
          </p:txBody>
        </p:sp>
        <p:pic>
          <p:nvPicPr>
            <p:cNvPr id="19477" name="Picture 3">
              <a:extLst>
                <a:ext uri="{FF2B5EF4-FFF2-40B4-BE49-F238E27FC236}">
                  <a16:creationId xmlns:a16="http://schemas.microsoft.com/office/drawing/2014/main" id="{D52AC02B-4109-B726-0C51-15FCC1AC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5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8" name="Picture 4">
              <a:extLst>
                <a:ext uri="{FF2B5EF4-FFF2-40B4-BE49-F238E27FC236}">
                  <a16:creationId xmlns:a16="http://schemas.microsoft.com/office/drawing/2014/main" id="{773CAB48-4DF9-630C-CF3B-910FE5024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9" name="Picture 5">
              <a:extLst>
                <a:ext uri="{FF2B5EF4-FFF2-40B4-BE49-F238E27FC236}">
                  <a16:creationId xmlns:a16="http://schemas.microsoft.com/office/drawing/2014/main" id="{67184574-E991-7316-DA3B-2C188B81D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336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0" name="Picture 6">
              <a:extLst>
                <a:ext uri="{FF2B5EF4-FFF2-40B4-BE49-F238E27FC236}">
                  <a16:creationId xmlns:a16="http://schemas.microsoft.com/office/drawing/2014/main" id="{D59BFFAD-6353-E250-121C-03AEE924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9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1" name="Picture 7">
              <a:extLst>
                <a:ext uri="{FF2B5EF4-FFF2-40B4-BE49-F238E27FC236}">
                  <a16:creationId xmlns:a16="http://schemas.microsoft.com/office/drawing/2014/main" id="{6C6750FA-A27E-D1C4-995C-6C4BAEB7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21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2" name="Picture 8">
              <a:extLst>
                <a:ext uri="{FF2B5EF4-FFF2-40B4-BE49-F238E27FC236}">
                  <a16:creationId xmlns:a16="http://schemas.microsoft.com/office/drawing/2014/main" id="{9E7772AA-32FA-EB73-C2E2-EC0BD600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5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3" name="Picture 9">
              <a:extLst>
                <a:ext uri="{FF2B5EF4-FFF2-40B4-BE49-F238E27FC236}">
                  <a16:creationId xmlns:a16="http://schemas.microsoft.com/office/drawing/2014/main" id="{8240AEE2-D0D6-CF97-B034-94E21B50B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5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716" name="Group 44">
            <a:extLst>
              <a:ext uri="{FF2B5EF4-FFF2-40B4-BE49-F238E27FC236}">
                <a16:creationId xmlns:a16="http://schemas.microsoft.com/office/drawing/2014/main" id="{33EA5091-243F-49EB-E028-5B4195014FE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7696200" cy="3200400"/>
            <a:chOff x="576" y="1728"/>
            <a:chExt cx="4848" cy="2016"/>
          </a:xfrm>
        </p:grpSpPr>
        <p:sp>
          <p:nvSpPr>
            <p:cNvPr id="19469" name="Line 12">
              <a:extLst>
                <a:ext uri="{FF2B5EF4-FFF2-40B4-BE49-F238E27FC236}">
                  <a16:creationId xmlns:a16="http://schemas.microsoft.com/office/drawing/2014/main" id="{E8B1C36E-BD5D-0E6B-F1B7-E77C4FD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728"/>
              <a:ext cx="8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CE952FA7-6829-171A-E6CF-75CCFA6CF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360"/>
              <a:ext cx="24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>
              <a:extLst>
                <a:ext uri="{FF2B5EF4-FFF2-40B4-BE49-F238E27FC236}">
                  <a16:creationId xmlns:a16="http://schemas.microsoft.com/office/drawing/2014/main" id="{C55DD77C-327E-C8BE-BDAD-FEB692F0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016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>
              <a:extLst>
                <a:ext uri="{FF2B5EF4-FFF2-40B4-BE49-F238E27FC236}">
                  <a16:creationId xmlns:a16="http://schemas.microsoft.com/office/drawing/2014/main" id="{50A8619F-207B-DDCE-FA55-05490541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3360"/>
              <a:ext cx="768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DCF9F269-2101-B48F-7B1D-AFDD2B55B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832"/>
              <a:ext cx="0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>
              <a:extLst>
                <a:ext uri="{FF2B5EF4-FFF2-40B4-BE49-F238E27FC236}">
                  <a16:creationId xmlns:a16="http://schemas.microsoft.com/office/drawing/2014/main" id="{B1EA1323-5912-B794-FD2F-58BAE4755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832"/>
              <a:ext cx="576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75" name="Object 39">
              <a:extLst>
                <a:ext uri="{FF2B5EF4-FFF2-40B4-BE49-F238E27FC236}">
                  <a16:creationId xmlns:a16="http://schemas.microsoft.com/office/drawing/2014/main" id="{924247FB-F1EC-5527-8EF7-6DB88AF19D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3192"/>
            <a:ext cx="110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38300" imgH="596900" progId="Paint.Picture">
                    <p:embed/>
                  </p:oleObj>
                </mc:Choice>
                <mc:Fallback>
                  <p:oleObj name="Bitmap Image" r:id="rId3" imgW="1638300" imgH="596900" progId="Paint.Picture">
                    <p:embed/>
                    <p:pic>
                      <p:nvPicPr>
                        <p:cNvPr id="19475" name="Object 39">
                          <a:extLst>
                            <a:ext uri="{FF2B5EF4-FFF2-40B4-BE49-F238E27FC236}">
                              <a16:creationId xmlns:a16="http://schemas.microsoft.com/office/drawing/2014/main" id="{924247FB-F1EC-5527-8EF7-6DB88AF19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192"/>
                          <a:ext cx="1104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17" name="Group 45">
            <a:extLst>
              <a:ext uri="{FF2B5EF4-FFF2-40B4-BE49-F238E27FC236}">
                <a16:creationId xmlns:a16="http://schemas.microsoft.com/office/drawing/2014/main" id="{33EE35C1-7286-9DA9-0C9B-4061A324715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543800" cy="4073525"/>
            <a:chOff x="576" y="1632"/>
            <a:chExt cx="4752" cy="2566"/>
          </a:xfrm>
        </p:grpSpPr>
        <p:sp>
          <p:nvSpPr>
            <p:cNvPr id="19461" name="Line 20">
              <a:extLst>
                <a:ext uri="{FF2B5EF4-FFF2-40B4-BE49-F238E27FC236}">
                  <a16:creationId xmlns:a16="http://schemas.microsoft.com/office/drawing/2014/main" id="{B5BC857C-20C4-D7AC-B7DE-11FDB80E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744"/>
              <a:ext cx="48" cy="43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21">
              <a:extLst>
                <a:ext uri="{FF2B5EF4-FFF2-40B4-BE49-F238E27FC236}">
                  <a16:creationId xmlns:a16="http://schemas.microsoft.com/office/drawing/2014/main" id="{C52D9FB6-2F7C-6348-FC8C-13BD6066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22">
              <a:extLst>
                <a:ext uri="{FF2B5EF4-FFF2-40B4-BE49-F238E27FC236}">
                  <a16:creationId xmlns:a16="http://schemas.microsoft.com/office/drawing/2014/main" id="{6E6DE092-76E7-9CDA-B8A1-788B98FBC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24"/>
              <a:ext cx="336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23">
              <a:extLst>
                <a:ext uri="{FF2B5EF4-FFF2-40B4-BE49-F238E27FC236}">
                  <a16:creationId xmlns:a16="http://schemas.microsoft.com/office/drawing/2014/main" id="{707035D6-7E19-06FE-2337-A224F503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0" cy="336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24">
              <a:extLst>
                <a:ext uri="{FF2B5EF4-FFF2-40B4-BE49-F238E27FC236}">
                  <a16:creationId xmlns:a16="http://schemas.microsoft.com/office/drawing/2014/main" id="{0C210068-B832-9FBF-9581-9D4BC2EFD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456"/>
              <a:ext cx="336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25">
              <a:extLst>
                <a:ext uri="{FF2B5EF4-FFF2-40B4-BE49-F238E27FC236}">
                  <a16:creationId xmlns:a16="http://schemas.microsoft.com/office/drawing/2014/main" id="{C177A36C-BDE1-3626-F955-E78FB15FE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28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26">
              <a:extLst>
                <a:ext uri="{FF2B5EF4-FFF2-40B4-BE49-F238E27FC236}">
                  <a16:creationId xmlns:a16="http://schemas.microsoft.com/office/drawing/2014/main" id="{5E70D3F8-8B9A-BFDC-FB5C-3BF555B8F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632"/>
              <a:ext cx="96" cy="38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68" name="Object 41">
              <a:extLst>
                <a:ext uri="{FF2B5EF4-FFF2-40B4-BE49-F238E27FC236}">
                  <a16:creationId xmlns:a16="http://schemas.microsoft.com/office/drawing/2014/main" id="{19010E2E-13DF-903E-9E44-4E28B10B6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83"/>
            <a:ext cx="1728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171700" imgH="647700" progId="Paint.Picture">
                    <p:embed/>
                  </p:oleObj>
                </mc:Choice>
                <mc:Fallback>
                  <p:oleObj name="Bitmap Image" r:id="rId5" imgW="2171700" imgH="647700" progId="Paint.Picture">
                    <p:embed/>
                    <p:pic>
                      <p:nvPicPr>
                        <p:cNvPr id="19468" name="Object 41">
                          <a:extLst>
                            <a:ext uri="{FF2B5EF4-FFF2-40B4-BE49-F238E27FC236}">
                              <a16:creationId xmlns:a16="http://schemas.microsoft.com/office/drawing/2014/main" id="{19010E2E-13DF-903E-9E44-4E28B10B6A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83"/>
                          <a:ext cx="1728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>
            <a:extLst>
              <a:ext uri="{FF2B5EF4-FFF2-40B4-BE49-F238E27FC236}">
                <a16:creationId xmlns:a16="http://schemas.microsoft.com/office/drawing/2014/main" id="{3F78B67A-04F1-B865-241C-667197EE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396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Target</a:t>
            </a:r>
          </a:p>
          <a:p>
            <a:pPr algn="ctr" eaLnBrk="1" hangingPunct="1"/>
            <a:r>
              <a:rPr lang="en-US" altLang="en-US"/>
              <a:t>region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AAD9FC45-70AE-1044-F1C0-0F611A3BAF8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3600"/>
            <a:ext cx="5949950" cy="4724400"/>
            <a:chOff x="720" y="1344"/>
            <a:chExt cx="3748" cy="2976"/>
          </a:xfrm>
        </p:grpSpPr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6B342D71-00A0-041C-5EE3-9D7480E7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3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96AC96C5-6F97-B39E-AC31-C679FD1FF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2CC4B8E8-6004-EDD5-DF69-B248DC04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12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2B669E3-A9BB-0B2A-742E-4EAFD4FE4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70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05DC4D30-FB73-4121-8C03-5E493CA5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7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FB449E48-33CA-2338-830D-6B9DBC44E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3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4CD8A908-EAEF-55D4-7B7C-6A81CA99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8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483" name="Rectangle 13">
            <a:extLst>
              <a:ext uri="{FF2B5EF4-FFF2-40B4-BE49-F238E27FC236}">
                <a16:creationId xmlns:a16="http://schemas.microsoft.com/office/drawing/2014/main" id="{5F051C35-3E83-BE45-653A-5D5E49C7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</a:rPr>
              <a:t>Drifting games (in 2d)</a:t>
            </a:r>
          </a:p>
        </p:txBody>
      </p:sp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F23EA88-4774-F23A-73F3-1B88187F2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min/max solution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788698FC-B118-EEC6-F50E-83A29B84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potential defined by a min/max recursion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Shepherd’s strategy</a:t>
            </a:r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9C9A8F17-407A-A043-3BC3-E3176DFE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1412875"/>
            <a:ext cx="175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1"/>
                </a:solidFill>
              </a:rPr>
              <a:t>[Schapire99]</a:t>
            </a:r>
          </a:p>
        </p:txBody>
      </p:sp>
      <p:graphicFrame>
        <p:nvGraphicFramePr>
          <p:cNvPr id="22532" name="Object 6">
            <a:extLst>
              <a:ext uri="{FF2B5EF4-FFF2-40B4-BE49-F238E27FC236}">
                <a16:creationId xmlns:a16="http://schemas.microsoft.com/office/drawing/2014/main" id="{ACB73AF5-A107-A55B-9BF6-1BDBD4BB0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24882"/>
              </p:ext>
            </p:extLst>
          </p:nvPr>
        </p:nvGraphicFramePr>
        <p:xfrm>
          <a:off x="990600" y="2816471"/>
          <a:ext cx="71628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43700" imgH="1727200" progId="Paint.Picture">
                  <p:embed/>
                </p:oleObj>
              </mc:Choice>
              <mc:Fallback>
                <p:oleObj name="Bitmap Image" r:id="rId2" imgW="6743700" imgH="1727200" progId="Paint.Picture">
                  <p:embed/>
                  <p:pic>
                    <p:nvPicPr>
                      <p:cNvPr id="22532" name="Object 6">
                        <a:extLst>
                          <a:ext uri="{FF2B5EF4-FFF2-40B4-BE49-F238E27FC236}">
                            <a16:creationId xmlns:a16="http://schemas.microsoft.com/office/drawing/2014/main" id="{ACB73AF5-A107-A55B-9BF6-1BDBD4BB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6471"/>
                        <a:ext cx="7162800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7">
            <a:extLst>
              <a:ext uri="{FF2B5EF4-FFF2-40B4-BE49-F238E27FC236}">
                <a16:creationId xmlns:a16="http://schemas.microsoft.com/office/drawing/2014/main" id="{7865AB12-87D4-CB24-B990-691AF3A5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56359"/>
              </p:ext>
            </p:extLst>
          </p:nvPr>
        </p:nvGraphicFramePr>
        <p:xfrm>
          <a:off x="1109662" y="5356370"/>
          <a:ext cx="6924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91300" imgH="800100" progId="Paint.Picture">
                  <p:embed/>
                </p:oleObj>
              </mc:Choice>
              <mc:Fallback>
                <p:oleObj name="Bitmap Image" r:id="rId4" imgW="6591300" imgH="800100" progId="Paint.Picture">
                  <p:embed/>
                  <p:pic>
                    <p:nvPicPr>
                      <p:cNvPr id="22533" name="Object 7">
                        <a:extLst>
                          <a:ext uri="{FF2B5EF4-FFF2-40B4-BE49-F238E27FC236}">
                            <a16:creationId xmlns:a16="http://schemas.microsoft.com/office/drawing/2014/main" id="{7865AB12-87D4-CB24-B990-691AF3A58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2" y="5356370"/>
                        <a:ext cx="6924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C703D52-0111-7086-332F-80B6FE1FC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Restricting allowable steps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24B90A78-9E2C-3D5F-D90C-665349DD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2140"/>
            <a:ext cx="90944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We can simplify the min/max recursion for special step sets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the set of all allowable step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Normal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minimal set that spans the space. With positive coefficients</a:t>
            </a:r>
            <a:endParaRPr lang="en-US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a symmetric normal set. </a:t>
            </a:r>
            <a:r>
              <a:rPr lang="en-US" altLang="en-US" dirty="0">
                <a:solidFill>
                  <a:schemeClr val="accent1"/>
                </a:solidFill>
              </a:rPr>
              <a:t>(~orthonormal basis)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A8F39530-AA1D-D37F-C17B-085FA9C95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246848FC-DC49-9F27-5ECD-31C51B0FF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657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>
            <a:extLst>
              <a:ext uri="{FF2B5EF4-FFF2-40B4-BE49-F238E27FC236}">
                <a16:creationId xmlns:a16="http://schemas.microsoft.com/office/drawing/2014/main" id="{292EBA5C-0E3F-6D31-9EE0-9F7A95502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0" name="Group 11">
            <a:extLst>
              <a:ext uri="{FF2B5EF4-FFF2-40B4-BE49-F238E27FC236}">
                <a16:creationId xmlns:a16="http://schemas.microsoft.com/office/drawing/2014/main" id="{5DB6D854-C944-C52C-0C55-EA1B9843163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038600"/>
            <a:ext cx="2816225" cy="574675"/>
            <a:chOff x="662" y="2256"/>
            <a:chExt cx="1774" cy="362"/>
          </a:xfrm>
        </p:grpSpPr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79D996EC-8E24-0F86-B855-87220C1E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33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Regular step set in R</a:t>
              </a:r>
            </a:p>
          </p:txBody>
        </p:sp>
        <p:sp>
          <p:nvSpPr>
            <p:cNvPr id="21512" name="Rectangle 10">
              <a:extLst>
                <a:ext uri="{FF2B5EF4-FFF2-40B4-BE49-F238E27FC236}">
                  <a16:creationId xmlns:a16="http://schemas.microsoft.com/office/drawing/2014/main" id="{170FD561-4BEA-9A0C-8A97-4C8ED1046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56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6">
            <a:extLst>
              <a:ext uri="{FF2B5EF4-FFF2-40B4-BE49-F238E27FC236}">
                <a16:creationId xmlns:a16="http://schemas.microsoft.com/office/drawing/2014/main" id="{81ECA056-BC40-35A1-D470-A3404770D8E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8600"/>
            <a:ext cx="6324600" cy="6305550"/>
            <a:chOff x="1200" y="720"/>
            <a:chExt cx="3254" cy="3348"/>
          </a:xfrm>
        </p:grpSpPr>
        <p:graphicFrame>
          <p:nvGraphicFramePr>
            <p:cNvPr id="23554" name="Object 3">
              <a:extLst>
                <a:ext uri="{FF2B5EF4-FFF2-40B4-BE49-F238E27FC236}">
                  <a16:creationId xmlns:a16="http://schemas.microsoft.com/office/drawing/2014/main" id="{FF375F5B-B32E-3BB2-4975-1B9AF7E34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720"/>
            <a:ext cx="3254" cy="1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9105900" imgH="5016500" progId="Paint.Picture">
                    <p:embed/>
                  </p:oleObj>
                </mc:Choice>
                <mc:Fallback>
                  <p:oleObj name="Bitmap Image" r:id="rId2" imgW="9105900" imgH="5016500" progId="Paint.Picture">
                    <p:embed/>
                    <p:pic>
                      <p:nvPicPr>
                        <p:cNvPr id="23554" name="Object 3">
                          <a:extLst>
                            <a:ext uri="{FF2B5EF4-FFF2-40B4-BE49-F238E27FC236}">
                              <a16:creationId xmlns:a16="http://schemas.microsoft.com/office/drawing/2014/main" id="{FF375F5B-B32E-3BB2-4975-1B9AF7E349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20"/>
                          <a:ext cx="3254" cy="1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5">
              <a:extLst>
                <a:ext uri="{FF2B5EF4-FFF2-40B4-BE49-F238E27FC236}">
                  <a16:creationId xmlns:a16="http://schemas.microsoft.com/office/drawing/2014/main" id="{80BDD5A7-693E-8AE6-E063-C41E335AF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544"/>
            <a:ext cx="2897" cy="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572500" imgH="4508500" progId="Paint.Picture">
                    <p:embed/>
                  </p:oleObj>
                </mc:Choice>
                <mc:Fallback>
                  <p:oleObj name="Bitmap Image" r:id="rId4" imgW="8572500" imgH="4508500" progId="Paint.Picture">
                    <p:embed/>
                    <p:pic>
                      <p:nvPicPr>
                        <p:cNvPr id="23555" name="Object 5">
                          <a:extLst>
                            <a:ext uri="{FF2B5EF4-FFF2-40B4-BE49-F238E27FC236}">
                              <a16:creationId xmlns:a16="http://schemas.microsoft.com/office/drawing/2014/main" id="{80BDD5A7-693E-8AE6-E063-C41E335AF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544"/>
                          <a:ext cx="2897" cy="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3AF-5819-0EB5-7207-CD73454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online learning game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4E4-7462-8381-D206-7811402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iteration 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Experts give their predictions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algorithm chooses its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Adversary chooses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 and experts incur loss 0 (no-mistake) </a:t>
            </a:r>
            <a:br>
              <a:rPr lang="en-US" dirty="0"/>
            </a:br>
            <a:r>
              <a:rPr lang="en-US" dirty="0"/>
              <a:t>  or 1 (mistake)</a:t>
            </a:r>
          </a:p>
          <a:p>
            <a:r>
              <a:rPr lang="en-US" dirty="0"/>
              <a:t>Goal: total number of mistakes made by algorithm not much larger than number of mistakes made by best expert (in hind-sight).</a:t>
            </a:r>
          </a:p>
        </p:txBody>
      </p:sp>
    </p:spTree>
    <p:extLst>
      <p:ext uri="{BB962C8B-B14F-4D97-AF65-F5344CB8AC3E}">
        <p14:creationId xmlns:p14="http://schemas.microsoft.com/office/powerpoint/2010/main" val="1605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0EFD28DC-CFFD-351C-7B21-07F10DBD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Increasing the number of steps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3477F4AC-817A-7B8F-13D2-8871D23E9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</a:t>
            </a:r>
            <a:r>
              <a:rPr lang="en-US" altLang="en-US">
                <a:solidFill>
                  <a:srgbClr val="FF0000"/>
                </a:solidFill>
              </a:rPr>
              <a:t>T</a:t>
            </a:r>
            <a:r>
              <a:rPr lang="en-US" altLang="en-US"/>
              <a:t> steps in a unit time</a:t>
            </a:r>
          </a:p>
          <a:p>
            <a:pPr eaLnBrk="1" hangingPunct="1"/>
            <a:r>
              <a:rPr lang="en-US" altLang="en-US"/>
              <a:t>Drift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 d</a:t>
            </a:r>
            <a:r>
              <a:rPr lang="en-US" altLang="en-US"/>
              <a:t> should scale like </a:t>
            </a:r>
            <a:r>
              <a:rPr lang="en-US" altLang="en-US">
                <a:solidFill>
                  <a:srgbClr val="FF0000"/>
                </a:solidFill>
              </a:rPr>
              <a:t>1/T</a:t>
            </a:r>
          </a:p>
          <a:p>
            <a:pPr eaLnBrk="1" hangingPunct="1"/>
            <a:r>
              <a:rPr lang="en-US" altLang="en-US"/>
              <a:t>Step size </a:t>
            </a:r>
            <a:r>
              <a:rPr lang="en-US" altLang="en-US">
                <a:solidFill>
                  <a:srgbClr val="FF0000"/>
                </a:solidFill>
              </a:rPr>
              <a:t>O(1/T)</a:t>
            </a:r>
            <a:r>
              <a:rPr lang="en-US" altLang="en-US"/>
              <a:t> gives game to shepherd</a:t>
            </a:r>
          </a:p>
          <a:p>
            <a:pPr eaLnBrk="1" hangingPunct="1"/>
            <a:r>
              <a:rPr lang="en-US" altLang="en-US"/>
              <a:t>Step size              keeps game balanced</a:t>
            </a:r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B102C7A2-424D-0225-5906-4FF668A5D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953735"/>
              </p:ext>
            </p:extLst>
          </p:nvPr>
        </p:nvGraphicFramePr>
        <p:xfrm>
          <a:off x="2254289" y="3429000"/>
          <a:ext cx="102231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95400" imgH="482600" progId="Paint.Picture">
                  <p:embed/>
                </p:oleObj>
              </mc:Choice>
              <mc:Fallback>
                <p:oleObj name="Bitmap Image" r:id="rId2" imgW="1295400" imgH="482600" progId="Paint.Picture">
                  <p:embed/>
                  <p:pic>
                    <p:nvPicPr>
                      <p:cNvPr id="24579" name="Object 4">
                        <a:extLst>
                          <a:ext uri="{FF2B5EF4-FFF2-40B4-BE49-F238E27FC236}">
                            <a16:creationId xmlns:a16="http://schemas.microsoft.com/office/drawing/2014/main" id="{B102C7A2-424D-0225-5906-4FF668A5D9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89" y="3429000"/>
                        <a:ext cx="102231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589F-7DED-B64C-84A6-029D00A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he game lattice">
            <a:extLst>
              <a:ext uri="{FF2B5EF4-FFF2-40B4-BE49-F238E27FC236}">
                <a16:creationId xmlns:a16="http://schemas.microsoft.com/office/drawing/2014/main" id="{22990F1E-DCF8-E7EB-837D-2B954DFC6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game lattice</a:t>
            </a:r>
          </a:p>
        </p:txBody>
      </p:sp>
      <p:sp>
        <p:nvSpPr>
          <p:cNvPr id="488" name="Line">
            <a:extLst>
              <a:ext uri="{FF2B5EF4-FFF2-40B4-BE49-F238E27FC236}">
                <a16:creationId xmlns:a16="http://schemas.microsoft.com/office/drawing/2014/main" id="{6BF17299-FA8E-6437-1CC4-0BA6A7B6E3DE}"/>
              </a:ext>
            </a:extLst>
          </p:cNvPr>
          <p:cNvSpPr/>
          <p:nvPr/>
        </p:nvSpPr>
        <p:spPr>
          <a:xfrm>
            <a:off x="2714625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Line">
            <a:extLst>
              <a:ext uri="{FF2B5EF4-FFF2-40B4-BE49-F238E27FC236}">
                <a16:creationId xmlns:a16="http://schemas.microsoft.com/office/drawing/2014/main" id="{1E0FFEEE-897C-0555-88EF-640F22A1281D}"/>
              </a:ext>
            </a:extLst>
          </p:cNvPr>
          <p:cNvSpPr/>
          <p:nvPr/>
        </p:nvSpPr>
        <p:spPr>
          <a:xfrm flipH="1">
            <a:off x="2714625" y="4116585"/>
            <a:ext cx="3817157" cy="2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0" name="Line">
            <a:extLst>
              <a:ext uri="{FF2B5EF4-FFF2-40B4-BE49-F238E27FC236}">
                <a16:creationId xmlns:a16="http://schemas.microsoft.com/office/drawing/2014/main" id="{1B4FE693-1244-D969-D720-8FD846937674}"/>
              </a:ext>
            </a:extLst>
          </p:cNvPr>
          <p:cNvSpPr/>
          <p:nvPr/>
        </p:nvSpPr>
        <p:spPr>
          <a:xfrm>
            <a:off x="3714750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Line">
            <a:extLst>
              <a:ext uri="{FF2B5EF4-FFF2-40B4-BE49-F238E27FC236}">
                <a16:creationId xmlns:a16="http://schemas.microsoft.com/office/drawing/2014/main" id="{1EA4D0FD-497B-3B2A-D8B0-1D3F80FC3CDD}"/>
              </a:ext>
            </a:extLst>
          </p:cNvPr>
          <p:cNvSpPr/>
          <p:nvPr/>
        </p:nvSpPr>
        <p:spPr>
          <a:xfrm>
            <a:off x="4732734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2" name="Line">
            <a:extLst>
              <a:ext uri="{FF2B5EF4-FFF2-40B4-BE49-F238E27FC236}">
                <a16:creationId xmlns:a16="http://schemas.microsoft.com/office/drawing/2014/main" id="{99E31B34-BD6A-4560-255E-94AF7BDEFEB0}"/>
              </a:ext>
            </a:extLst>
          </p:cNvPr>
          <p:cNvSpPr/>
          <p:nvPr/>
        </p:nvSpPr>
        <p:spPr>
          <a:xfrm>
            <a:off x="5732859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3" name="t">
            <a:extLst>
              <a:ext uri="{FF2B5EF4-FFF2-40B4-BE49-F238E27FC236}">
                <a16:creationId xmlns:a16="http://schemas.microsoft.com/office/drawing/2014/main" id="{17658F8A-5992-D9ED-077D-C94FC4A78FA6}"/>
              </a:ext>
            </a:extLst>
          </p:cNvPr>
          <p:cNvSpPr txBox="1"/>
          <p:nvPr/>
        </p:nvSpPr>
        <p:spPr>
          <a:xfrm>
            <a:off x="6567312" y="3727152"/>
            <a:ext cx="26176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4200">
                <a:solidFill>
                  <a:srgbClr val="FF26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</a:t>
            </a:r>
          </a:p>
        </p:txBody>
      </p:sp>
      <p:sp>
        <p:nvSpPr>
          <p:cNvPr id="494" name="3">
            <a:extLst>
              <a:ext uri="{FF2B5EF4-FFF2-40B4-BE49-F238E27FC236}">
                <a16:creationId xmlns:a16="http://schemas.microsoft.com/office/drawing/2014/main" id="{432BAA7E-22DD-6EC6-40AF-BB4DA955C4BA}"/>
              </a:ext>
            </a:extLst>
          </p:cNvPr>
          <p:cNvSpPr txBox="1"/>
          <p:nvPr/>
        </p:nvSpPr>
        <p:spPr>
          <a:xfrm>
            <a:off x="5616773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95" name="2">
            <a:extLst>
              <a:ext uri="{FF2B5EF4-FFF2-40B4-BE49-F238E27FC236}">
                <a16:creationId xmlns:a16="http://schemas.microsoft.com/office/drawing/2014/main" id="{CBB264C7-0E45-2E81-C0E2-E7065CEE38C6}"/>
              </a:ext>
            </a:extLst>
          </p:cNvPr>
          <p:cNvSpPr txBox="1"/>
          <p:nvPr/>
        </p:nvSpPr>
        <p:spPr>
          <a:xfrm>
            <a:off x="4616648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96" name="1">
            <a:extLst>
              <a:ext uri="{FF2B5EF4-FFF2-40B4-BE49-F238E27FC236}">
                <a16:creationId xmlns:a16="http://schemas.microsoft.com/office/drawing/2014/main" id="{BD45DB29-475F-4B44-BB8C-06F3312D918B}"/>
              </a:ext>
            </a:extLst>
          </p:cNvPr>
          <p:cNvSpPr txBox="1"/>
          <p:nvPr/>
        </p:nvSpPr>
        <p:spPr>
          <a:xfrm>
            <a:off x="3598664" y="4223742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7" name="Line">
            <a:extLst>
              <a:ext uri="{FF2B5EF4-FFF2-40B4-BE49-F238E27FC236}">
                <a16:creationId xmlns:a16="http://schemas.microsoft.com/office/drawing/2014/main" id="{374FA34A-A666-3210-15BA-B00D069A3D0C}"/>
              </a:ext>
            </a:extLst>
          </p:cNvPr>
          <p:cNvSpPr/>
          <p:nvPr/>
        </p:nvSpPr>
        <p:spPr>
          <a:xfrm>
            <a:off x="2721801" y="2232417"/>
            <a:ext cx="13" cy="1902023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8" name="Line">
            <a:extLst>
              <a:ext uri="{FF2B5EF4-FFF2-40B4-BE49-F238E27FC236}">
                <a16:creationId xmlns:a16="http://schemas.microsoft.com/office/drawing/2014/main" id="{D15E6137-AB88-490B-715C-900ECCFF73F8}"/>
              </a:ext>
            </a:extLst>
          </p:cNvPr>
          <p:cNvSpPr/>
          <p:nvPr/>
        </p:nvSpPr>
        <p:spPr>
          <a:xfrm flipH="1">
            <a:off x="2521979" y="3570940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Line">
            <a:extLst>
              <a:ext uri="{FF2B5EF4-FFF2-40B4-BE49-F238E27FC236}">
                <a16:creationId xmlns:a16="http://schemas.microsoft.com/office/drawing/2014/main" id="{2A02CE68-FACC-7844-1711-9120B62D2349}"/>
              </a:ext>
            </a:extLst>
          </p:cNvPr>
          <p:cNvSpPr/>
          <p:nvPr/>
        </p:nvSpPr>
        <p:spPr>
          <a:xfrm flipH="1">
            <a:off x="2521979" y="2997378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Line">
            <a:extLst>
              <a:ext uri="{FF2B5EF4-FFF2-40B4-BE49-F238E27FC236}">
                <a16:creationId xmlns:a16="http://schemas.microsoft.com/office/drawing/2014/main" id="{E026F016-2019-A8A0-27F9-1FBEEBAD80AE}"/>
              </a:ext>
            </a:extLst>
          </p:cNvPr>
          <p:cNvSpPr/>
          <p:nvPr/>
        </p:nvSpPr>
        <p:spPr>
          <a:xfrm flipH="1">
            <a:off x="2521979" y="2433879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Line">
            <a:extLst>
              <a:ext uri="{FF2B5EF4-FFF2-40B4-BE49-F238E27FC236}">
                <a16:creationId xmlns:a16="http://schemas.microsoft.com/office/drawing/2014/main" id="{E5F05084-1FCF-8D86-0E32-E6AAE88D3C38}"/>
              </a:ext>
            </a:extLst>
          </p:cNvPr>
          <p:cNvSpPr/>
          <p:nvPr/>
        </p:nvSpPr>
        <p:spPr>
          <a:xfrm flipH="1">
            <a:off x="2527539" y="4124166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0">
            <a:extLst>
              <a:ext uri="{FF2B5EF4-FFF2-40B4-BE49-F238E27FC236}">
                <a16:creationId xmlns:a16="http://schemas.microsoft.com/office/drawing/2014/main" id="{1EFB109D-9252-DA07-D7EB-6B84CBAAC16F}"/>
              </a:ext>
            </a:extLst>
          </p:cNvPr>
          <p:cNvSpPr txBox="1"/>
          <p:nvPr/>
        </p:nvSpPr>
        <p:spPr>
          <a:xfrm>
            <a:off x="2188702" y="3875484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503" name="3">
            <a:extLst>
              <a:ext uri="{FF2B5EF4-FFF2-40B4-BE49-F238E27FC236}">
                <a16:creationId xmlns:a16="http://schemas.microsoft.com/office/drawing/2014/main" id="{230D0631-2399-ED7F-63EC-2850C5B3582E}"/>
              </a:ext>
            </a:extLst>
          </p:cNvPr>
          <p:cNvSpPr txBox="1"/>
          <p:nvPr/>
        </p:nvSpPr>
        <p:spPr>
          <a:xfrm>
            <a:off x="2178843" y="2187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4" name="2">
            <a:extLst>
              <a:ext uri="{FF2B5EF4-FFF2-40B4-BE49-F238E27FC236}">
                <a16:creationId xmlns:a16="http://schemas.microsoft.com/office/drawing/2014/main" id="{6B2DBEA6-B64C-D770-E4AF-50D2E2EDD503}"/>
              </a:ext>
            </a:extLst>
          </p:cNvPr>
          <p:cNvSpPr txBox="1"/>
          <p:nvPr/>
        </p:nvSpPr>
        <p:spPr>
          <a:xfrm>
            <a:off x="2187773" y="2741414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5" name="1">
            <a:extLst>
              <a:ext uri="{FF2B5EF4-FFF2-40B4-BE49-F238E27FC236}">
                <a16:creationId xmlns:a16="http://schemas.microsoft.com/office/drawing/2014/main" id="{6275B438-1BF8-B3A3-FD46-292A45C66BD2}"/>
              </a:ext>
            </a:extLst>
          </p:cNvPr>
          <p:cNvSpPr txBox="1"/>
          <p:nvPr/>
        </p:nvSpPr>
        <p:spPr>
          <a:xfrm>
            <a:off x="2187773" y="3330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26AB9044-F2E4-E1CE-0536-226800FF403C}"/>
              </a:ext>
            </a:extLst>
          </p:cNvPr>
          <p:cNvSpPr/>
          <p:nvPr/>
        </p:nvSpPr>
        <p:spPr>
          <a:xfrm flipV="1">
            <a:off x="2717993" y="4125515"/>
            <a:ext cx="13" cy="1902024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>
            <a:extLst>
              <a:ext uri="{FF2B5EF4-FFF2-40B4-BE49-F238E27FC236}">
                <a16:creationId xmlns:a16="http://schemas.microsoft.com/office/drawing/2014/main" id="{C7C7E47A-829F-D976-9401-04E363911343}"/>
              </a:ext>
            </a:extLst>
          </p:cNvPr>
          <p:cNvSpPr/>
          <p:nvPr/>
        </p:nvSpPr>
        <p:spPr>
          <a:xfrm flipH="1" flipV="1">
            <a:off x="2518171" y="4689013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>
            <a:extLst>
              <a:ext uri="{FF2B5EF4-FFF2-40B4-BE49-F238E27FC236}">
                <a16:creationId xmlns:a16="http://schemas.microsoft.com/office/drawing/2014/main" id="{F9AC71D4-96CF-ED8F-F5F2-AEF7C37EC877}"/>
              </a:ext>
            </a:extLst>
          </p:cNvPr>
          <p:cNvSpPr/>
          <p:nvPr/>
        </p:nvSpPr>
        <p:spPr>
          <a:xfrm flipH="1" flipV="1">
            <a:off x="2518171" y="5262575"/>
            <a:ext cx="199824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Line">
            <a:extLst>
              <a:ext uri="{FF2B5EF4-FFF2-40B4-BE49-F238E27FC236}">
                <a16:creationId xmlns:a16="http://schemas.microsoft.com/office/drawing/2014/main" id="{A03DEA81-C144-A295-47BE-BA02727246A4}"/>
              </a:ext>
            </a:extLst>
          </p:cNvPr>
          <p:cNvSpPr/>
          <p:nvPr/>
        </p:nvSpPr>
        <p:spPr>
          <a:xfrm flipH="1" flipV="1">
            <a:off x="2518171" y="5826074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-3">
            <a:extLst>
              <a:ext uri="{FF2B5EF4-FFF2-40B4-BE49-F238E27FC236}">
                <a16:creationId xmlns:a16="http://schemas.microsoft.com/office/drawing/2014/main" id="{5331DC02-9E0F-F4BA-AD52-E2388C1983AC}"/>
              </a:ext>
            </a:extLst>
          </p:cNvPr>
          <p:cNvSpPr txBox="1"/>
          <p:nvPr/>
        </p:nvSpPr>
        <p:spPr>
          <a:xfrm>
            <a:off x="2127157" y="5572125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-3</a:t>
            </a:r>
          </a:p>
        </p:txBody>
      </p:sp>
      <p:sp>
        <p:nvSpPr>
          <p:cNvPr id="511" name="-2">
            <a:extLst>
              <a:ext uri="{FF2B5EF4-FFF2-40B4-BE49-F238E27FC236}">
                <a16:creationId xmlns:a16="http://schemas.microsoft.com/office/drawing/2014/main" id="{B6AB0732-A59D-A15B-6F66-00F008056D62}"/>
              </a:ext>
            </a:extLst>
          </p:cNvPr>
          <p:cNvSpPr txBox="1"/>
          <p:nvPr/>
        </p:nvSpPr>
        <p:spPr>
          <a:xfrm>
            <a:off x="2127157" y="50184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-2</a:t>
            </a:r>
          </a:p>
        </p:txBody>
      </p:sp>
      <p:sp>
        <p:nvSpPr>
          <p:cNvPr id="512" name="-1">
            <a:extLst>
              <a:ext uri="{FF2B5EF4-FFF2-40B4-BE49-F238E27FC236}">
                <a16:creationId xmlns:a16="http://schemas.microsoft.com/office/drawing/2014/main" id="{226B1F93-FDF8-5507-43BD-DB67E496B3A6}"/>
              </a:ext>
            </a:extLst>
          </p:cNvPr>
          <p:cNvSpPr txBox="1"/>
          <p:nvPr/>
        </p:nvSpPr>
        <p:spPr>
          <a:xfrm>
            <a:off x="2127157" y="44469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-1</a:t>
            </a:r>
          </a:p>
        </p:txBody>
      </p:sp>
      <p:grpSp>
        <p:nvGrpSpPr>
          <p:cNvPr id="515" name="Group">
            <a:extLst>
              <a:ext uri="{FF2B5EF4-FFF2-40B4-BE49-F238E27FC236}">
                <a16:creationId xmlns:a16="http://schemas.microsoft.com/office/drawing/2014/main" id="{81DE09A1-E6A6-2A89-055F-A53B37C5F18C}"/>
              </a:ext>
            </a:extLst>
          </p:cNvPr>
          <p:cNvGrpSpPr/>
          <p:nvPr/>
        </p:nvGrpSpPr>
        <p:grpSpPr>
          <a:xfrm>
            <a:off x="2707848" y="3571874"/>
            <a:ext cx="997973" cy="1107283"/>
            <a:chOff x="0" y="0"/>
            <a:chExt cx="997971" cy="1107281"/>
          </a:xfrm>
        </p:grpSpPr>
        <p:sp>
          <p:nvSpPr>
            <p:cNvPr id="513" name="Line">
              <a:extLst>
                <a:ext uri="{FF2B5EF4-FFF2-40B4-BE49-F238E27FC236}">
                  <a16:creationId xmlns:a16="http://schemas.microsoft.com/office/drawing/2014/main" id="{0EF43E88-04A6-3F97-CCDF-53034EC46DB8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>
              <a:extLst>
                <a:ext uri="{FF2B5EF4-FFF2-40B4-BE49-F238E27FC236}">
                  <a16:creationId xmlns:a16="http://schemas.microsoft.com/office/drawing/2014/main" id="{2A7F2D07-AB53-08F9-595F-4BCAB0A5B9EC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8" name="Group">
            <a:extLst>
              <a:ext uri="{FF2B5EF4-FFF2-40B4-BE49-F238E27FC236}">
                <a16:creationId xmlns:a16="http://schemas.microsoft.com/office/drawing/2014/main" id="{9C207FB0-AE18-D875-AD4D-282C43708D38}"/>
              </a:ext>
            </a:extLst>
          </p:cNvPr>
          <p:cNvGrpSpPr/>
          <p:nvPr/>
        </p:nvGrpSpPr>
        <p:grpSpPr>
          <a:xfrm>
            <a:off x="3723679" y="4125515"/>
            <a:ext cx="997973" cy="1107282"/>
            <a:chOff x="0" y="0"/>
            <a:chExt cx="997971" cy="1107281"/>
          </a:xfrm>
        </p:grpSpPr>
        <p:sp>
          <p:nvSpPr>
            <p:cNvPr id="516" name="Line">
              <a:extLst>
                <a:ext uri="{FF2B5EF4-FFF2-40B4-BE49-F238E27FC236}">
                  <a16:creationId xmlns:a16="http://schemas.microsoft.com/office/drawing/2014/main" id="{42CD6A65-0178-BE01-0592-6B8359F6C113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>
              <a:extLst>
                <a:ext uri="{FF2B5EF4-FFF2-40B4-BE49-F238E27FC236}">
                  <a16:creationId xmlns:a16="http://schemas.microsoft.com/office/drawing/2014/main" id="{C37D1EB6-8488-4355-66DC-C24F5472455D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1" name="Group">
            <a:extLst>
              <a:ext uri="{FF2B5EF4-FFF2-40B4-BE49-F238E27FC236}">
                <a16:creationId xmlns:a16="http://schemas.microsoft.com/office/drawing/2014/main" id="{82419E3F-8F2F-54E7-2945-0227906484B2}"/>
              </a:ext>
            </a:extLst>
          </p:cNvPr>
          <p:cNvGrpSpPr/>
          <p:nvPr/>
        </p:nvGrpSpPr>
        <p:grpSpPr>
          <a:xfrm>
            <a:off x="3723679" y="3000374"/>
            <a:ext cx="997973" cy="1107283"/>
            <a:chOff x="0" y="0"/>
            <a:chExt cx="997971" cy="1107281"/>
          </a:xfrm>
        </p:grpSpPr>
        <p:sp>
          <p:nvSpPr>
            <p:cNvPr id="519" name="Line">
              <a:extLst>
                <a:ext uri="{FF2B5EF4-FFF2-40B4-BE49-F238E27FC236}">
                  <a16:creationId xmlns:a16="http://schemas.microsoft.com/office/drawing/2014/main" id="{D104BC14-4B56-48B2-3ED2-E57BF1C87DD0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>
              <a:extLst>
                <a:ext uri="{FF2B5EF4-FFF2-40B4-BE49-F238E27FC236}">
                  <a16:creationId xmlns:a16="http://schemas.microsoft.com/office/drawing/2014/main" id="{91458B8A-3277-1098-22D9-48F8CC3CD37B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4" name="Group">
            <a:extLst>
              <a:ext uri="{FF2B5EF4-FFF2-40B4-BE49-F238E27FC236}">
                <a16:creationId xmlns:a16="http://schemas.microsoft.com/office/drawing/2014/main" id="{4C1AF196-70A9-3A08-D540-455FCE05D79B}"/>
              </a:ext>
            </a:extLst>
          </p:cNvPr>
          <p:cNvGrpSpPr/>
          <p:nvPr/>
        </p:nvGrpSpPr>
        <p:grpSpPr>
          <a:xfrm>
            <a:off x="4750593" y="4697015"/>
            <a:ext cx="997973" cy="1107282"/>
            <a:chOff x="0" y="0"/>
            <a:chExt cx="997971" cy="1107281"/>
          </a:xfrm>
        </p:grpSpPr>
        <p:sp>
          <p:nvSpPr>
            <p:cNvPr id="522" name="Line">
              <a:extLst>
                <a:ext uri="{FF2B5EF4-FFF2-40B4-BE49-F238E27FC236}">
                  <a16:creationId xmlns:a16="http://schemas.microsoft.com/office/drawing/2014/main" id="{E31A4509-BEB5-7C16-97F9-387F5DC5270A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>
              <a:extLst>
                <a:ext uri="{FF2B5EF4-FFF2-40B4-BE49-F238E27FC236}">
                  <a16:creationId xmlns:a16="http://schemas.microsoft.com/office/drawing/2014/main" id="{AEC44BDB-0A8C-F6A5-8EF6-8FD06A65F655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">
            <a:extLst>
              <a:ext uri="{FF2B5EF4-FFF2-40B4-BE49-F238E27FC236}">
                <a16:creationId xmlns:a16="http://schemas.microsoft.com/office/drawing/2014/main" id="{91E60B54-960A-7AE6-C7DA-CE5E031EB5B1}"/>
              </a:ext>
            </a:extLst>
          </p:cNvPr>
          <p:cNvGrpSpPr/>
          <p:nvPr/>
        </p:nvGrpSpPr>
        <p:grpSpPr>
          <a:xfrm>
            <a:off x="4741664" y="3571874"/>
            <a:ext cx="997972" cy="1107283"/>
            <a:chOff x="0" y="0"/>
            <a:chExt cx="997971" cy="1107281"/>
          </a:xfrm>
        </p:grpSpPr>
        <p:sp>
          <p:nvSpPr>
            <p:cNvPr id="525" name="Line">
              <a:extLst>
                <a:ext uri="{FF2B5EF4-FFF2-40B4-BE49-F238E27FC236}">
                  <a16:creationId xmlns:a16="http://schemas.microsoft.com/office/drawing/2014/main" id="{852E19D2-51AE-4E4D-4928-A955998A0B29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>
              <a:extLst>
                <a:ext uri="{FF2B5EF4-FFF2-40B4-BE49-F238E27FC236}">
                  <a16:creationId xmlns:a16="http://schemas.microsoft.com/office/drawing/2014/main" id="{B2156743-2D10-9387-7E7B-63CA5612221A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0" name="Group">
            <a:extLst>
              <a:ext uri="{FF2B5EF4-FFF2-40B4-BE49-F238E27FC236}">
                <a16:creationId xmlns:a16="http://schemas.microsoft.com/office/drawing/2014/main" id="{783C699B-F3E1-7580-36B0-1B71068C15D0}"/>
              </a:ext>
            </a:extLst>
          </p:cNvPr>
          <p:cNvGrpSpPr/>
          <p:nvPr/>
        </p:nvGrpSpPr>
        <p:grpSpPr>
          <a:xfrm>
            <a:off x="4741664" y="2455664"/>
            <a:ext cx="997972" cy="1107282"/>
            <a:chOff x="0" y="0"/>
            <a:chExt cx="997971" cy="1107281"/>
          </a:xfrm>
        </p:grpSpPr>
        <p:sp>
          <p:nvSpPr>
            <p:cNvPr id="528" name="Line">
              <a:extLst>
                <a:ext uri="{FF2B5EF4-FFF2-40B4-BE49-F238E27FC236}">
                  <a16:creationId xmlns:a16="http://schemas.microsoft.com/office/drawing/2014/main" id="{6B300BA6-C5B6-5646-D8A7-0381DD1FE1EE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>
              <a:extLst>
                <a:ext uri="{FF2B5EF4-FFF2-40B4-BE49-F238E27FC236}">
                  <a16:creationId xmlns:a16="http://schemas.microsoft.com/office/drawing/2014/main" id="{709CD0A6-A125-C1C6-3F3A-F3B54FA6B5E0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1" name="T=3, t=1,2,3">
            <a:extLst>
              <a:ext uri="{FF2B5EF4-FFF2-40B4-BE49-F238E27FC236}">
                <a16:creationId xmlns:a16="http://schemas.microsoft.com/office/drawing/2014/main" id="{ADDEF960-DCC4-E421-CBAE-71BE6F716DA2}"/>
              </a:ext>
            </a:extLst>
          </p:cNvPr>
          <p:cNvSpPr txBox="1"/>
          <p:nvPr/>
        </p:nvSpPr>
        <p:spPr>
          <a:xfrm>
            <a:off x="3235577" y="1348382"/>
            <a:ext cx="193326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T=3, t=1,2,3</a:t>
            </a:r>
          </a:p>
        </p:txBody>
      </p:sp>
      <p:pic>
        <p:nvPicPr>
          <p:cNvPr id="532" name="temp.pdf" descr="temp.pdf">
            <a:extLst>
              <a:ext uri="{FF2B5EF4-FFF2-40B4-BE49-F238E27FC236}">
                <a16:creationId xmlns:a16="http://schemas.microsoft.com/office/drawing/2014/main" id="{9F15C789-8EFA-15BD-2A5D-F4F68BC7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77572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6CAB-092F-1E04-7E3B-20C5CBB6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>
            <a:extLst>
              <a:ext uri="{FF2B5EF4-FFF2-40B4-BE49-F238E27FC236}">
                <a16:creationId xmlns:a16="http://schemas.microsoft.com/office/drawing/2014/main" id="{7F8C7C97-40CC-078E-9C5E-898A629211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534" name="Line">
              <a:extLst>
                <a:ext uri="{FF2B5EF4-FFF2-40B4-BE49-F238E27FC236}">
                  <a16:creationId xmlns:a16="http://schemas.microsoft.com/office/drawing/2014/main" id="{4BA6FB84-F0A0-514E-CC72-C0B78516D139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>
              <a:extLst>
                <a:ext uri="{FF2B5EF4-FFF2-40B4-BE49-F238E27FC236}">
                  <a16:creationId xmlns:a16="http://schemas.microsoft.com/office/drawing/2014/main" id="{1EAEE9E5-9C77-7D3D-4992-C6F27108EC0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>
              <a:extLst>
                <a:ext uri="{FF2B5EF4-FFF2-40B4-BE49-F238E27FC236}">
                  <a16:creationId xmlns:a16="http://schemas.microsoft.com/office/drawing/2014/main" id="{927CA5D8-A893-2636-7F94-FF3801677749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t">
              <a:extLst>
                <a:ext uri="{FF2B5EF4-FFF2-40B4-BE49-F238E27FC236}">
                  <a16:creationId xmlns:a16="http://schemas.microsoft.com/office/drawing/2014/main" id="{4047B49A-A768-1C97-AA65-40A259AA0F06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38" name="1">
              <a:extLst>
                <a:ext uri="{FF2B5EF4-FFF2-40B4-BE49-F238E27FC236}">
                  <a16:creationId xmlns:a16="http://schemas.microsoft.com/office/drawing/2014/main" id="{55CE6F9C-4ABD-E12E-A661-91B24AF87C3F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39" name="Line">
              <a:extLst>
                <a:ext uri="{FF2B5EF4-FFF2-40B4-BE49-F238E27FC236}">
                  <a16:creationId xmlns:a16="http://schemas.microsoft.com/office/drawing/2014/main" id="{4BDA882C-356E-56AE-39BE-8977AFAE787F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>
              <a:extLst>
                <a:ext uri="{FF2B5EF4-FFF2-40B4-BE49-F238E27FC236}">
                  <a16:creationId xmlns:a16="http://schemas.microsoft.com/office/drawing/2014/main" id="{4EF804F1-1781-BAEF-C8BF-94DAA5D29531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>
              <a:extLst>
                <a:ext uri="{FF2B5EF4-FFF2-40B4-BE49-F238E27FC236}">
                  <a16:creationId xmlns:a16="http://schemas.microsoft.com/office/drawing/2014/main" id="{4230C44E-E1BE-EF64-8095-C4332C3A018F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0">
              <a:extLst>
                <a:ext uri="{FF2B5EF4-FFF2-40B4-BE49-F238E27FC236}">
                  <a16:creationId xmlns:a16="http://schemas.microsoft.com/office/drawing/2014/main" id="{ADF5745B-DBD1-1698-642D-0FCA90F4573A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3" name="1">
              <a:extLst>
                <a:ext uri="{FF2B5EF4-FFF2-40B4-BE49-F238E27FC236}">
                  <a16:creationId xmlns:a16="http://schemas.microsoft.com/office/drawing/2014/main" id="{D5CAA3B5-5807-6C56-7A99-DF587FE70ADB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44" name="Line">
              <a:extLst>
                <a:ext uri="{FF2B5EF4-FFF2-40B4-BE49-F238E27FC236}">
                  <a16:creationId xmlns:a16="http://schemas.microsoft.com/office/drawing/2014/main" id="{5752C716-3FF6-094D-62DD-227AA7C9170F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>
              <a:extLst>
                <a:ext uri="{FF2B5EF4-FFF2-40B4-BE49-F238E27FC236}">
                  <a16:creationId xmlns:a16="http://schemas.microsoft.com/office/drawing/2014/main" id="{06000A78-3A6E-53D4-7614-279AE8B55952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-1">
              <a:extLst>
                <a:ext uri="{FF2B5EF4-FFF2-40B4-BE49-F238E27FC236}">
                  <a16:creationId xmlns:a16="http://schemas.microsoft.com/office/drawing/2014/main" id="{1B299F5A-F733-5E12-072C-2F0BCB0670B9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549" name="Group">
              <a:extLst>
                <a:ext uri="{FF2B5EF4-FFF2-40B4-BE49-F238E27FC236}">
                  <a16:creationId xmlns:a16="http://schemas.microsoft.com/office/drawing/2014/main" id="{BEC140ED-E0B6-236B-B9C1-757CD9102985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547" name="Line">
                <a:extLst>
                  <a:ext uri="{FF2B5EF4-FFF2-40B4-BE49-F238E27FC236}">
                    <a16:creationId xmlns:a16="http://schemas.microsoft.com/office/drawing/2014/main" id="{A448EB6E-ACCB-08CF-A078-047BC22EBD2A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8" name="Line">
                <a:extLst>
                  <a:ext uri="{FF2B5EF4-FFF2-40B4-BE49-F238E27FC236}">
                    <a16:creationId xmlns:a16="http://schemas.microsoft.com/office/drawing/2014/main" id="{4216A5F4-F5C1-5A0B-ECFD-7EDD238205E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551" name="Using step">
            <a:extLst>
              <a:ext uri="{FF2B5EF4-FFF2-40B4-BE49-F238E27FC236}">
                <a16:creationId xmlns:a16="http://schemas.microsoft.com/office/drawing/2014/main" id="{64803E1D-90F2-A69A-97B0-45C72D9C222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552" name="temp.pdf" descr="temp.pdf">
            <a:extLst>
              <a:ext uri="{FF2B5EF4-FFF2-40B4-BE49-F238E27FC236}">
                <a16:creationId xmlns:a16="http://schemas.microsoft.com/office/drawing/2014/main" id="{889B5932-D416-7CE2-2FDF-05DECEC6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temp.pdf" descr="temp.pdf">
            <a:extLst>
              <a:ext uri="{FF2B5EF4-FFF2-40B4-BE49-F238E27FC236}">
                <a16:creationId xmlns:a16="http://schemas.microsoft.com/office/drawing/2014/main" id="{8353597D-8464-D607-D6B1-D04070B0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temp.pdf" descr="temp.pdf">
            <a:extLst>
              <a:ext uri="{FF2B5EF4-FFF2-40B4-BE49-F238E27FC236}">
                <a16:creationId xmlns:a16="http://schemas.microsoft.com/office/drawing/2014/main" id="{90865438-4626-B294-EE95-195FB089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7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8256-4498-396F-2EE1-5AE7665D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">
            <a:extLst>
              <a:ext uri="{FF2B5EF4-FFF2-40B4-BE49-F238E27FC236}">
                <a16:creationId xmlns:a16="http://schemas.microsoft.com/office/drawing/2014/main" id="{1A7D6FE4-583F-5C7B-F28A-82F33D5A21D0}"/>
              </a:ext>
            </a:extLst>
          </p:cNvPr>
          <p:cNvGrpSpPr/>
          <p:nvPr/>
        </p:nvGrpSpPr>
        <p:grpSpPr>
          <a:xfrm>
            <a:off x="1959855" y="2232417"/>
            <a:ext cx="4860292" cy="3795122"/>
            <a:chOff x="2093" y="0"/>
            <a:chExt cx="4860291" cy="3795120"/>
          </a:xfrm>
        </p:grpSpPr>
        <p:sp>
          <p:nvSpPr>
            <p:cNvPr id="556" name="Line">
              <a:extLst>
                <a:ext uri="{FF2B5EF4-FFF2-40B4-BE49-F238E27FC236}">
                  <a16:creationId xmlns:a16="http://schemas.microsoft.com/office/drawing/2014/main" id="{F66CFA4A-4002-9C99-079A-DA5B94FFE4B4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>
              <a:extLst>
                <a:ext uri="{FF2B5EF4-FFF2-40B4-BE49-F238E27FC236}">
                  <a16:creationId xmlns:a16="http://schemas.microsoft.com/office/drawing/2014/main" id="{E2F170D7-D8E5-4389-C3B7-EE835607BAE0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>
              <a:extLst>
                <a:ext uri="{FF2B5EF4-FFF2-40B4-BE49-F238E27FC236}">
                  <a16:creationId xmlns:a16="http://schemas.microsoft.com/office/drawing/2014/main" id="{97E5DC23-184C-E5D8-94FF-A909E6E2E748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>
              <a:extLst>
                <a:ext uri="{FF2B5EF4-FFF2-40B4-BE49-F238E27FC236}">
                  <a16:creationId xmlns:a16="http://schemas.microsoft.com/office/drawing/2014/main" id="{60C6BB7A-DDB8-F898-0C52-A9D86EAC4F55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>
              <a:extLst>
                <a:ext uri="{FF2B5EF4-FFF2-40B4-BE49-F238E27FC236}">
                  <a16:creationId xmlns:a16="http://schemas.microsoft.com/office/drawing/2014/main" id="{D7B54A06-FE3C-6F3F-D195-0BF04D24915C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t">
              <a:extLst>
                <a:ext uri="{FF2B5EF4-FFF2-40B4-BE49-F238E27FC236}">
                  <a16:creationId xmlns:a16="http://schemas.microsoft.com/office/drawing/2014/main" id="{6CFB05CE-4599-FE0D-6BD0-21A3F59BBA39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62" name="1">
              <a:extLst>
                <a:ext uri="{FF2B5EF4-FFF2-40B4-BE49-F238E27FC236}">
                  <a16:creationId xmlns:a16="http://schemas.microsoft.com/office/drawing/2014/main" id="{E509DF50-11BA-4AD7-2BCB-CC3359169167}"/>
                </a:ext>
              </a:extLst>
            </p:cNvPr>
            <p:cNvSpPr txBox="1"/>
            <p:nvPr/>
          </p:nvSpPr>
          <p:spPr>
            <a:xfrm>
              <a:off x="3691158" y="2044804"/>
              <a:ext cx="185738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63" name="2/3">
              <a:extLst>
                <a:ext uri="{FF2B5EF4-FFF2-40B4-BE49-F238E27FC236}">
                  <a16:creationId xmlns:a16="http://schemas.microsoft.com/office/drawing/2014/main" id="{E5F1BE96-7663-C73F-AF1D-741480AB31E4}"/>
                </a:ext>
              </a:extLst>
            </p:cNvPr>
            <p:cNvSpPr txBox="1"/>
            <p:nvPr/>
          </p:nvSpPr>
          <p:spPr>
            <a:xfrm>
              <a:off x="2611707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64" name="1/3">
              <a:extLst>
                <a:ext uri="{FF2B5EF4-FFF2-40B4-BE49-F238E27FC236}">
                  <a16:creationId xmlns:a16="http://schemas.microsoft.com/office/drawing/2014/main" id="{A58C1AE4-BE2E-907C-EF6F-DA1C600E517F}"/>
                </a:ext>
              </a:extLst>
            </p:cNvPr>
            <p:cNvSpPr txBox="1"/>
            <p:nvPr/>
          </p:nvSpPr>
          <p:spPr>
            <a:xfrm>
              <a:off x="1593723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65" name="Line">
              <a:extLst>
                <a:ext uri="{FF2B5EF4-FFF2-40B4-BE49-F238E27FC236}">
                  <a16:creationId xmlns:a16="http://schemas.microsoft.com/office/drawing/2014/main" id="{EAF94188-9B95-1AED-8075-DF06E3AF0ED5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>
              <a:extLst>
                <a:ext uri="{FF2B5EF4-FFF2-40B4-BE49-F238E27FC236}">
                  <a16:creationId xmlns:a16="http://schemas.microsoft.com/office/drawing/2014/main" id="{17437D2F-D24D-D425-2AD0-D8DF6FA370A0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>
              <a:extLst>
                <a:ext uri="{FF2B5EF4-FFF2-40B4-BE49-F238E27FC236}">
                  <a16:creationId xmlns:a16="http://schemas.microsoft.com/office/drawing/2014/main" id="{67C6D8C4-BAAB-5AB7-78E6-8A238D81456A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>
              <a:extLst>
                <a:ext uri="{FF2B5EF4-FFF2-40B4-BE49-F238E27FC236}">
                  <a16:creationId xmlns:a16="http://schemas.microsoft.com/office/drawing/2014/main" id="{1766F5DB-EE51-FFD3-FA1A-83273B5605D6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>
              <a:extLst>
                <a:ext uri="{FF2B5EF4-FFF2-40B4-BE49-F238E27FC236}">
                  <a16:creationId xmlns:a16="http://schemas.microsoft.com/office/drawing/2014/main" id="{BD5FBF4E-AA0D-86FA-2FB6-D3CA5C7D84A3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0">
              <a:extLst>
                <a:ext uri="{FF2B5EF4-FFF2-40B4-BE49-F238E27FC236}">
                  <a16:creationId xmlns:a16="http://schemas.microsoft.com/office/drawing/2014/main" id="{B263DEF9-CB1F-24D9-FE69-1FDA02DD6BC9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71" name="1">
              <a:extLst>
                <a:ext uri="{FF2B5EF4-FFF2-40B4-BE49-F238E27FC236}">
                  <a16:creationId xmlns:a16="http://schemas.microsoft.com/office/drawing/2014/main" id="{9AAE33B9-614F-F60D-44B7-CAB27BFF685F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2" name="2/3">
              <a:extLst>
                <a:ext uri="{FF2B5EF4-FFF2-40B4-BE49-F238E27FC236}">
                  <a16:creationId xmlns:a16="http://schemas.microsoft.com/office/drawing/2014/main" id="{C38A72E9-11D9-93EC-77FC-2678A02CD9A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73" name="1/3">
              <a:extLst>
                <a:ext uri="{FF2B5EF4-FFF2-40B4-BE49-F238E27FC236}">
                  <a16:creationId xmlns:a16="http://schemas.microsoft.com/office/drawing/2014/main" id="{8D9D659C-7E52-5FDB-D737-046A0CC43046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74" name="Line">
              <a:extLst>
                <a:ext uri="{FF2B5EF4-FFF2-40B4-BE49-F238E27FC236}">
                  <a16:creationId xmlns:a16="http://schemas.microsoft.com/office/drawing/2014/main" id="{5579F158-30E9-FC2E-772F-C5C7B6D9710D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>
              <a:extLst>
                <a:ext uri="{FF2B5EF4-FFF2-40B4-BE49-F238E27FC236}">
                  <a16:creationId xmlns:a16="http://schemas.microsoft.com/office/drawing/2014/main" id="{F2C29227-C9B1-B7F5-13FA-AB52D2A65CE7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>
              <a:extLst>
                <a:ext uri="{FF2B5EF4-FFF2-40B4-BE49-F238E27FC236}">
                  <a16:creationId xmlns:a16="http://schemas.microsoft.com/office/drawing/2014/main" id="{047C8AE0-E101-8478-EA63-D775FEF69446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>
              <a:extLst>
                <a:ext uri="{FF2B5EF4-FFF2-40B4-BE49-F238E27FC236}">
                  <a16:creationId xmlns:a16="http://schemas.microsoft.com/office/drawing/2014/main" id="{E0D739E0-F42B-E21D-89A8-788990880DB0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-1">
              <a:extLst>
                <a:ext uri="{FF2B5EF4-FFF2-40B4-BE49-F238E27FC236}">
                  <a16:creationId xmlns:a16="http://schemas.microsoft.com/office/drawing/2014/main" id="{4F1F648B-4C70-8841-2753-BA4135E3DD83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579" name="-2/3">
              <a:extLst>
                <a:ext uri="{FF2B5EF4-FFF2-40B4-BE49-F238E27FC236}">
                  <a16:creationId xmlns:a16="http://schemas.microsoft.com/office/drawing/2014/main" id="{D12E24D4-BE98-7A6F-C90F-7F9B20AFF3D3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580" name="-1/3">
              <a:extLst>
                <a:ext uri="{FF2B5EF4-FFF2-40B4-BE49-F238E27FC236}">
                  <a16:creationId xmlns:a16="http://schemas.microsoft.com/office/drawing/2014/main" id="{AD113DA6-11BF-FB5F-319A-F59C60C70452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599" name="Group">
              <a:extLst>
                <a:ext uri="{FF2B5EF4-FFF2-40B4-BE49-F238E27FC236}">
                  <a16:creationId xmlns:a16="http://schemas.microsoft.com/office/drawing/2014/main" id="{76EF858C-2710-8FD4-7795-5F6A51F48F1C}"/>
                </a:ext>
              </a:extLst>
            </p:cNvPr>
            <p:cNvGrpSpPr/>
            <p:nvPr/>
          </p:nvGrpSpPr>
          <p:grpSpPr>
            <a:xfrm>
              <a:off x="741156" y="223247"/>
              <a:ext cx="3040719" cy="3348633"/>
              <a:chOff x="0" y="0"/>
              <a:chExt cx="3040717" cy="3348632"/>
            </a:xfrm>
          </p:grpSpPr>
          <p:grpSp>
            <p:nvGrpSpPr>
              <p:cNvPr id="583" name="Group">
                <a:extLst>
                  <a:ext uri="{FF2B5EF4-FFF2-40B4-BE49-F238E27FC236}">
                    <a16:creationId xmlns:a16="http://schemas.microsoft.com/office/drawing/2014/main" id="{16E8B94A-3C8C-8435-59BE-001484274B0B}"/>
                  </a:ext>
                </a:extLst>
              </p:cNvPr>
              <p:cNvGrpSpPr/>
              <p:nvPr/>
            </p:nvGrpSpPr>
            <p:grpSpPr>
              <a:xfrm>
                <a:off x="-1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81" name="Line">
                  <a:extLst>
                    <a:ext uri="{FF2B5EF4-FFF2-40B4-BE49-F238E27FC236}">
                      <a16:creationId xmlns:a16="http://schemas.microsoft.com/office/drawing/2014/main" id="{F6287A81-239F-78C0-9D9D-975E7B7CB0B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2" name="Line">
                  <a:extLst>
                    <a:ext uri="{FF2B5EF4-FFF2-40B4-BE49-F238E27FC236}">
                      <a16:creationId xmlns:a16="http://schemas.microsoft.com/office/drawing/2014/main" id="{096BD922-BB0F-1441-B918-23DA80D02BE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6" name="Group">
                <a:extLst>
                  <a:ext uri="{FF2B5EF4-FFF2-40B4-BE49-F238E27FC236}">
                    <a16:creationId xmlns:a16="http://schemas.microsoft.com/office/drawing/2014/main" id="{8764A2FD-0657-EAEC-CC3A-5FBCB0F106DC}"/>
                  </a:ext>
                </a:extLst>
              </p:cNvPr>
              <p:cNvGrpSpPr/>
              <p:nvPr/>
            </p:nvGrpSpPr>
            <p:grpSpPr>
              <a:xfrm>
                <a:off x="1015830" y="1669851"/>
                <a:ext cx="997973" cy="1107282"/>
                <a:chOff x="0" y="0"/>
                <a:chExt cx="997971" cy="1107281"/>
              </a:xfrm>
            </p:grpSpPr>
            <p:sp>
              <p:nvSpPr>
                <p:cNvPr id="584" name="Line">
                  <a:extLst>
                    <a:ext uri="{FF2B5EF4-FFF2-40B4-BE49-F238E27FC236}">
                      <a16:creationId xmlns:a16="http://schemas.microsoft.com/office/drawing/2014/main" id="{966FA1C6-F787-6634-D25E-BCC60E37A26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5" name="Line">
                  <a:extLst>
                    <a:ext uri="{FF2B5EF4-FFF2-40B4-BE49-F238E27FC236}">
                      <a16:creationId xmlns:a16="http://schemas.microsoft.com/office/drawing/2014/main" id="{5CCF898E-87BA-82F5-C2EA-67422974F13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9" name="Group">
                <a:extLst>
                  <a:ext uri="{FF2B5EF4-FFF2-40B4-BE49-F238E27FC236}">
                    <a16:creationId xmlns:a16="http://schemas.microsoft.com/office/drawing/2014/main" id="{64183160-A418-49B9-5725-E20D6458A06C}"/>
                  </a:ext>
                </a:extLst>
              </p:cNvPr>
              <p:cNvGrpSpPr/>
              <p:nvPr/>
            </p:nvGrpSpPr>
            <p:grpSpPr>
              <a:xfrm>
                <a:off x="1015830" y="544710"/>
                <a:ext cx="997973" cy="1107283"/>
                <a:chOff x="0" y="0"/>
                <a:chExt cx="997971" cy="1107281"/>
              </a:xfrm>
            </p:grpSpPr>
            <p:sp>
              <p:nvSpPr>
                <p:cNvPr id="587" name="Line">
                  <a:extLst>
                    <a:ext uri="{FF2B5EF4-FFF2-40B4-BE49-F238E27FC236}">
                      <a16:creationId xmlns:a16="http://schemas.microsoft.com/office/drawing/2014/main" id="{C130B046-F372-DC56-03B5-BF2F48B3AAC8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8" name="Line">
                  <a:extLst>
                    <a:ext uri="{FF2B5EF4-FFF2-40B4-BE49-F238E27FC236}">
                      <a16:creationId xmlns:a16="http://schemas.microsoft.com/office/drawing/2014/main" id="{D1B4DBE7-562D-F62E-12C7-909D0011909B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2" name="Group">
                <a:extLst>
                  <a:ext uri="{FF2B5EF4-FFF2-40B4-BE49-F238E27FC236}">
                    <a16:creationId xmlns:a16="http://schemas.microsoft.com/office/drawing/2014/main" id="{24C578B7-88FC-2DE6-A6B6-27600019A3E6}"/>
                  </a:ext>
                </a:extLst>
              </p:cNvPr>
              <p:cNvGrpSpPr/>
              <p:nvPr/>
            </p:nvGrpSpPr>
            <p:grpSpPr>
              <a:xfrm>
                <a:off x="2042745" y="2241351"/>
                <a:ext cx="997972" cy="1107282"/>
                <a:chOff x="0" y="0"/>
                <a:chExt cx="997971" cy="1107281"/>
              </a:xfrm>
            </p:grpSpPr>
            <p:sp>
              <p:nvSpPr>
                <p:cNvPr id="590" name="Line">
                  <a:extLst>
                    <a:ext uri="{FF2B5EF4-FFF2-40B4-BE49-F238E27FC236}">
                      <a16:creationId xmlns:a16="http://schemas.microsoft.com/office/drawing/2014/main" id="{67011CEE-460F-182C-7F0A-E0074B4196FC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1" name="Line">
                  <a:extLst>
                    <a:ext uri="{FF2B5EF4-FFF2-40B4-BE49-F238E27FC236}">
                      <a16:creationId xmlns:a16="http://schemas.microsoft.com/office/drawing/2014/main" id="{32A9ED85-A903-3DF7-BBCD-AD41A5F11198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5" name="Group">
                <a:extLst>
                  <a:ext uri="{FF2B5EF4-FFF2-40B4-BE49-F238E27FC236}">
                    <a16:creationId xmlns:a16="http://schemas.microsoft.com/office/drawing/2014/main" id="{7E44185C-023B-7A9C-912F-21FE2BF99394}"/>
                  </a:ext>
                </a:extLst>
              </p:cNvPr>
              <p:cNvGrpSpPr/>
              <p:nvPr/>
            </p:nvGrpSpPr>
            <p:grpSpPr>
              <a:xfrm>
                <a:off x="2033815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93" name="Line">
                  <a:extLst>
                    <a:ext uri="{FF2B5EF4-FFF2-40B4-BE49-F238E27FC236}">
                      <a16:creationId xmlns:a16="http://schemas.microsoft.com/office/drawing/2014/main" id="{2C9A0B19-F07E-8940-6DEA-B05E6D88945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>
                  <a:extLst>
                    <a:ext uri="{FF2B5EF4-FFF2-40B4-BE49-F238E27FC236}">
                      <a16:creationId xmlns:a16="http://schemas.microsoft.com/office/drawing/2014/main" id="{2DB9A74D-76C8-DF6C-EB31-D554C1F032CF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8" name="Group">
                <a:extLst>
                  <a:ext uri="{FF2B5EF4-FFF2-40B4-BE49-F238E27FC236}">
                    <a16:creationId xmlns:a16="http://schemas.microsoft.com/office/drawing/2014/main" id="{69E1C6B9-9447-152C-EB14-318843D8D6F5}"/>
                  </a:ext>
                </a:extLst>
              </p:cNvPr>
              <p:cNvGrpSpPr/>
              <p:nvPr/>
            </p:nvGrpSpPr>
            <p:grpSpPr>
              <a:xfrm>
                <a:off x="2033815" y="-1"/>
                <a:ext cx="997973" cy="1107283"/>
                <a:chOff x="0" y="0"/>
                <a:chExt cx="997971" cy="1107281"/>
              </a:xfrm>
            </p:grpSpPr>
            <p:sp>
              <p:nvSpPr>
                <p:cNvPr id="596" name="Line">
                  <a:extLst>
                    <a:ext uri="{FF2B5EF4-FFF2-40B4-BE49-F238E27FC236}">
                      <a16:creationId xmlns:a16="http://schemas.microsoft.com/office/drawing/2014/main" id="{D5B30EC3-125D-E973-149E-0C8AEB3750A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Line">
                  <a:extLst>
                    <a:ext uri="{FF2B5EF4-FFF2-40B4-BE49-F238E27FC236}">
                      <a16:creationId xmlns:a16="http://schemas.microsoft.com/office/drawing/2014/main" id="{4C2DEF2A-053E-E3B0-1FF9-A7AA55069E1D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sp>
        <p:nvSpPr>
          <p:cNvPr id="601" name="Using step">
            <a:extLst>
              <a:ext uri="{FF2B5EF4-FFF2-40B4-BE49-F238E27FC236}">
                <a16:creationId xmlns:a16="http://schemas.microsoft.com/office/drawing/2014/main" id="{4EBBC448-315B-20E8-4AB9-D5F7E625F413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602" name="temp.pdf" descr="temp.pdf">
            <a:extLst>
              <a:ext uri="{FF2B5EF4-FFF2-40B4-BE49-F238E27FC236}">
                <a16:creationId xmlns:a16="http://schemas.microsoft.com/office/drawing/2014/main" id="{EEDD298A-A5C8-D294-816C-73F533A0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46798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emp.pdf" descr="temp.pdf">
            <a:extLst>
              <a:ext uri="{FF2B5EF4-FFF2-40B4-BE49-F238E27FC236}">
                <a16:creationId xmlns:a16="http://schemas.microsoft.com/office/drawing/2014/main" id="{6D576F5E-B6D5-CAD2-2F65-F7FCA4A7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temp.pdf" descr="temp.pdf">
            <a:extLst>
              <a:ext uri="{FF2B5EF4-FFF2-40B4-BE49-F238E27FC236}">
                <a16:creationId xmlns:a16="http://schemas.microsoft.com/office/drawing/2014/main" id="{31D7A884-5257-4282-DB72-AB018D0F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26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CAD6-844A-AA68-21C9-D475E80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Using step">
            <a:extLst>
              <a:ext uri="{FF2B5EF4-FFF2-40B4-BE49-F238E27FC236}">
                <a16:creationId xmlns:a16="http://schemas.microsoft.com/office/drawing/2014/main" id="{CE2EC43F-61F0-99B7-BE41-989C9CEF8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step </a:t>
            </a:r>
          </a:p>
        </p:txBody>
      </p:sp>
      <p:grpSp>
        <p:nvGrpSpPr>
          <p:cNvPr id="773" name="Group">
            <a:extLst>
              <a:ext uri="{FF2B5EF4-FFF2-40B4-BE49-F238E27FC236}">
                <a16:creationId xmlns:a16="http://schemas.microsoft.com/office/drawing/2014/main" id="{EA13ACA5-3D1E-CBD3-C81E-D4FA3AC8BBA0}"/>
              </a:ext>
            </a:extLst>
          </p:cNvPr>
          <p:cNvGrpSpPr/>
          <p:nvPr/>
        </p:nvGrpSpPr>
        <p:grpSpPr>
          <a:xfrm>
            <a:off x="1968785" y="2232417"/>
            <a:ext cx="4860292" cy="3795122"/>
            <a:chOff x="2093" y="0"/>
            <a:chExt cx="4860291" cy="3795120"/>
          </a:xfrm>
        </p:grpSpPr>
        <p:sp>
          <p:nvSpPr>
            <p:cNvPr id="607" name="Line">
              <a:extLst>
                <a:ext uri="{FF2B5EF4-FFF2-40B4-BE49-F238E27FC236}">
                  <a16:creationId xmlns:a16="http://schemas.microsoft.com/office/drawing/2014/main" id="{3B147F8E-C9E9-8EB7-9134-E126E16C09ED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>
              <a:extLst>
                <a:ext uri="{FF2B5EF4-FFF2-40B4-BE49-F238E27FC236}">
                  <a16:creationId xmlns:a16="http://schemas.microsoft.com/office/drawing/2014/main" id="{C86863B4-8772-B658-BB68-3A8838E408C9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>
              <a:extLst>
                <a:ext uri="{FF2B5EF4-FFF2-40B4-BE49-F238E27FC236}">
                  <a16:creationId xmlns:a16="http://schemas.microsoft.com/office/drawing/2014/main" id="{323E02C9-B546-95F6-0591-2FFA52C50863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>
              <a:extLst>
                <a:ext uri="{FF2B5EF4-FFF2-40B4-BE49-F238E27FC236}">
                  <a16:creationId xmlns:a16="http://schemas.microsoft.com/office/drawing/2014/main" id="{E2B8E1F2-6B3D-F665-9206-2128A3196354}"/>
                </a:ext>
              </a:extLst>
            </p:cNvPr>
            <p:cNvSpPr/>
            <p:nvPr/>
          </p:nvSpPr>
          <p:spPr>
            <a:xfrm flipH="1" flipV="1">
              <a:off x="1759216" y="2074692"/>
              <a:ext cx="326016" cy="1815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>
              <a:extLst>
                <a:ext uri="{FF2B5EF4-FFF2-40B4-BE49-F238E27FC236}">
                  <a16:creationId xmlns:a16="http://schemas.microsoft.com/office/drawing/2014/main" id="{2B5D4D85-751A-748A-5862-F5A86759B3C7}"/>
                </a:ext>
              </a:extLst>
            </p:cNvPr>
            <p:cNvSpPr/>
            <p:nvPr/>
          </p:nvSpPr>
          <p:spPr>
            <a:xfrm flipH="1">
              <a:off x="1756987" y="1893098"/>
              <a:ext cx="328245" cy="1798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0" name="Group">
              <a:extLst>
                <a:ext uri="{FF2B5EF4-FFF2-40B4-BE49-F238E27FC236}">
                  <a16:creationId xmlns:a16="http://schemas.microsoft.com/office/drawing/2014/main" id="{2772FE5F-9B65-6B48-F3C5-D9C836037E89}"/>
                </a:ext>
              </a:extLst>
            </p:cNvPr>
            <p:cNvGrpSpPr/>
            <p:nvPr/>
          </p:nvGrpSpPr>
          <p:grpSpPr>
            <a:xfrm>
              <a:off x="2748183" y="1339457"/>
              <a:ext cx="1000126" cy="1098353"/>
              <a:chOff x="0" y="0"/>
              <a:chExt cx="1000125" cy="1098351"/>
            </a:xfrm>
          </p:grpSpPr>
          <p:grpSp>
            <p:nvGrpSpPr>
              <p:cNvPr id="614" name="Group">
                <a:extLst>
                  <a:ext uri="{FF2B5EF4-FFF2-40B4-BE49-F238E27FC236}">
                    <a16:creationId xmlns:a16="http://schemas.microsoft.com/office/drawing/2014/main" id="{5F70DF9B-0DCF-EEEE-3C16-55DA487F940E}"/>
                  </a:ext>
                </a:extLst>
              </p:cNvPr>
              <p:cNvGrpSpPr/>
              <p:nvPr/>
            </p:nvGrpSpPr>
            <p:grpSpPr>
              <a:xfrm>
                <a:off x="0" y="366117"/>
                <a:ext cx="328244" cy="363189"/>
                <a:chOff x="0" y="0"/>
                <a:chExt cx="328243" cy="363188"/>
              </a:xfrm>
            </p:grpSpPr>
            <p:sp>
              <p:nvSpPr>
                <p:cNvPr id="612" name="Line">
                  <a:extLst>
                    <a:ext uri="{FF2B5EF4-FFF2-40B4-BE49-F238E27FC236}">
                      <a16:creationId xmlns:a16="http://schemas.microsoft.com/office/drawing/2014/main" id="{E92945AA-CDEF-394C-7ACD-37D92354D6C0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3" name="Line">
                  <a:extLst>
                    <a:ext uri="{FF2B5EF4-FFF2-40B4-BE49-F238E27FC236}">
                      <a16:creationId xmlns:a16="http://schemas.microsoft.com/office/drawing/2014/main" id="{D1071A80-FB0A-8665-FC6A-E05BD164E54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17" name="Group">
                <a:extLst>
                  <a:ext uri="{FF2B5EF4-FFF2-40B4-BE49-F238E27FC236}">
                    <a16:creationId xmlns:a16="http://schemas.microsoft.com/office/drawing/2014/main" id="{460731ED-20C7-1DD8-DB84-2EA7A17C298E}"/>
                  </a:ext>
                </a:extLst>
              </p:cNvPr>
              <p:cNvGrpSpPr/>
              <p:nvPr/>
            </p:nvGrpSpPr>
            <p:grpSpPr>
              <a:xfrm>
                <a:off x="334117" y="547711"/>
                <a:ext cx="328245" cy="363189"/>
                <a:chOff x="0" y="0"/>
                <a:chExt cx="328243" cy="363188"/>
              </a:xfrm>
            </p:grpSpPr>
            <p:sp>
              <p:nvSpPr>
                <p:cNvPr id="615" name="Line">
                  <a:extLst>
                    <a:ext uri="{FF2B5EF4-FFF2-40B4-BE49-F238E27FC236}">
                      <a16:creationId xmlns:a16="http://schemas.microsoft.com/office/drawing/2014/main" id="{AC64231E-CFD4-C1BC-BD56-FBE9D7757A7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>
                  <a:extLst>
                    <a:ext uri="{FF2B5EF4-FFF2-40B4-BE49-F238E27FC236}">
                      <a16:creationId xmlns:a16="http://schemas.microsoft.com/office/drawing/2014/main" id="{3FE6ACA9-7F6C-B411-BB43-0A436F0890A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0" name="Group">
                <a:extLst>
                  <a:ext uri="{FF2B5EF4-FFF2-40B4-BE49-F238E27FC236}">
                    <a16:creationId xmlns:a16="http://schemas.microsoft.com/office/drawing/2014/main" id="{DAC02C6F-C8DF-AD1F-5267-A9BA65BDEE0A}"/>
                  </a:ext>
                </a:extLst>
              </p:cNvPr>
              <p:cNvGrpSpPr/>
              <p:nvPr/>
            </p:nvGrpSpPr>
            <p:grpSpPr>
              <a:xfrm>
                <a:off x="334117" y="178665"/>
                <a:ext cx="328245" cy="363189"/>
                <a:chOff x="0" y="0"/>
                <a:chExt cx="328243" cy="363188"/>
              </a:xfrm>
            </p:grpSpPr>
            <p:sp>
              <p:nvSpPr>
                <p:cNvPr id="618" name="Line">
                  <a:extLst>
                    <a:ext uri="{FF2B5EF4-FFF2-40B4-BE49-F238E27FC236}">
                      <a16:creationId xmlns:a16="http://schemas.microsoft.com/office/drawing/2014/main" id="{38C6A794-A415-FD01-00B0-63B9BC70570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Line">
                  <a:extLst>
                    <a:ext uri="{FF2B5EF4-FFF2-40B4-BE49-F238E27FC236}">
                      <a16:creationId xmlns:a16="http://schemas.microsoft.com/office/drawing/2014/main" id="{91549B26-80B2-89DB-B3FA-CDE06EEA7B0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3" name="Group">
                <a:extLst>
                  <a:ext uri="{FF2B5EF4-FFF2-40B4-BE49-F238E27FC236}">
                    <a16:creationId xmlns:a16="http://schemas.microsoft.com/office/drawing/2014/main" id="{723C929C-99A2-3408-87A7-021915CDBD35}"/>
                  </a:ext>
                </a:extLst>
              </p:cNvPr>
              <p:cNvGrpSpPr/>
              <p:nvPr/>
            </p:nvGrpSpPr>
            <p:grpSpPr>
              <a:xfrm>
                <a:off x="671881" y="735163"/>
                <a:ext cx="328245" cy="363189"/>
                <a:chOff x="0" y="0"/>
                <a:chExt cx="328243" cy="363188"/>
              </a:xfrm>
            </p:grpSpPr>
            <p:sp>
              <p:nvSpPr>
                <p:cNvPr id="621" name="Line">
                  <a:extLst>
                    <a:ext uri="{FF2B5EF4-FFF2-40B4-BE49-F238E27FC236}">
                      <a16:creationId xmlns:a16="http://schemas.microsoft.com/office/drawing/2014/main" id="{76619E37-5C1F-BA32-3AF4-1C49610835C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2" name="Line">
                  <a:extLst>
                    <a:ext uri="{FF2B5EF4-FFF2-40B4-BE49-F238E27FC236}">
                      <a16:creationId xmlns:a16="http://schemas.microsoft.com/office/drawing/2014/main" id="{67B55904-849D-C81A-D0AA-2ECAF15784F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6" name="Group">
                <a:extLst>
                  <a:ext uri="{FF2B5EF4-FFF2-40B4-BE49-F238E27FC236}">
                    <a16:creationId xmlns:a16="http://schemas.microsoft.com/office/drawing/2014/main" id="{108E0B23-2731-4841-7E3D-DDA5992665ED}"/>
                  </a:ext>
                </a:extLst>
              </p:cNvPr>
              <p:cNvGrpSpPr/>
              <p:nvPr/>
            </p:nvGrpSpPr>
            <p:grpSpPr>
              <a:xfrm>
                <a:off x="668943" y="366117"/>
                <a:ext cx="328245" cy="363189"/>
                <a:chOff x="0" y="0"/>
                <a:chExt cx="328243" cy="363188"/>
              </a:xfrm>
            </p:grpSpPr>
            <p:sp>
              <p:nvSpPr>
                <p:cNvPr id="624" name="Line">
                  <a:extLst>
                    <a:ext uri="{FF2B5EF4-FFF2-40B4-BE49-F238E27FC236}">
                      <a16:creationId xmlns:a16="http://schemas.microsoft.com/office/drawing/2014/main" id="{914F64B5-6533-FBB3-A061-20CA0D3B66E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>
                  <a:extLst>
                    <a:ext uri="{FF2B5EF4-FFF2-40B4-BE49-F238E27FC236}">
                      <a16:creationId xmlns:a16="http://schemas.microsoft.com/office/drawing/2014/main" id="{0915815F-3C00-CB2F-5E30-64C9A72952D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9" name="Group">
                <a:extLst>
                  <a:ext uri="{FF2B5EF4-FFF2-40B4-BE49-F238E27FC236}">
                    <a16:creationId xmlns:a16="http://schemas.microsoft.com/office/drawing/2014/main" id="{A317E3E1-D96B-B26A-3998-105A824747A6}"/>
                  </a:ext>
                </a:extLst>
              </p:cNvPr>
              <p:cNvGrpSpPr/>
              <p:nvPr/>
            </p:nvGrpSpPr>
            <p:grpSpPr>
              <a:xfrm>
                <a:off x="668943" y="0"/>
                <a:ext cx="328245" cy="363189"/>
                <a:chOff x="0" y="0"/>
                <a:chExt cx="328243" cy="363188"/>
              </a:xfrm>
            </p:grpSpPr>
            <p:sp>
              <p:nvSpPr>
                <p:cNvPr id="627" name="Line">
                  <a:extLst>
                    <a:ext uri="{FF2B5EF4-FFF2-40B4-BE49-F238E27FC236}">
                      <a16:creationId xmlns:a16="http://schemas.microsoft.com/office/drawing/2014/main" id="{03C32246-8A60-F574-CCB2-F22D7C0B9F2C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8" name="Line">
                  <a:extLst>
                    <a:ext uri="{FF2B5EF4-FFF2-40B4-BE49-F238E27FC236}">
                      <a16:creationId xmlns:a16="http://schemas.microsoft.com/office/drawing/2014/main" id="{DBDE0DF8-1718-5BF1-1011-D6093455052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633" name="Group">
              <a:extLst>
                <a:ext uri="{FF2B5EF4-FFF2-40B4-BE49-F238E27FC236}">
                  <a16:creationId xmlns:a16="http://schemas.microsoft.com/office/drawing/2014/main" id="{35162502-EA42-ED47-5869-23FE19C7AFC3}"/>
                </a:ext>
              </a:extLst>
            </p:cNvPr>
            <p:cNvGrpSpPr/>
            <p:nvPr/>
          </p:nvGrpSpPr>
          <p:grpSpPr>
            <a:xfrm>
              <a:off x="2757112" y="2080622"/>
              <a:ext cx="328245" cy="363189"/>
              <a:chOff x="0" y="0"/>
              <a:chExt cx="328243" cy="363188"/>
            </a:xfrm>
          </p:grpSpPr>
          <p:sp>
            <p:nvSpPr>
              <p:cNvPr id="631" name="Line">
                <a:extLst>
                  <a:ext uri="{FF2B5EF4-FFF2-40B4-BE49-F238E27FC236}">
                    <a16:creationId xmlns:a16="http://schemas.microsoft.com/office/drawing/2014/main" id="{83C7F7EB-7919-AA93-3CCD-D98A69FDA703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Line">
                <a:extLst>
                  <a:ext uri="{FF2B5EF4-FFF2-40B4-BE49-F238E27FC236}">
                    <a16:creationId xmlns:a16="http://schemas.microsoft.com/office/drawing/2014/main" id="{2A0CB0B4-071C-144D-986F-D03B0AFDC0E5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6" name="Group">
              <a:extLst>
                <a:ext uri="{FF2B5EF4-FFF2-40B4-BE49-F238E27FC236}">
                  <a16:creationId xmlns:a16="http://schemas.microsoft.com/office/drawing/2014/main" id="{BA0C0FC0-E6F5-4B62-992F-BE46BCBABD53}"/>
                </a:ext>
              </a:extLst>
            </p:cNvPr>
            <p:cNvGrpSpPr/>
            <p:nvPr/>
          </p:nvGrpSpPr>
          <p:grpSpPr>
            <a:xfrm>
              <a:off x="3087511" y="2259215"/>
              <a:ext cx="328245" cy="363190"/>
              <a:chOff x="0" y="0"/>
              <a:chExt cx="328243" cy="363188"/>
            </a:xfrm>
          </p:grpSpPr>
          <p:sp>
            <p:nvSpPr>
              <p:cNvPr id="634" name="Line">
                <a:extLst>
                  <a:ext uri="{FF2B5EF4-FFF2-40B4-BE49-F238E27FC236}">
                    <a16:creationId xmlns:a16="http://schemas.microsoft.com/office/drawing/2014/main" id="{3DA8AC0F-DED0-6ADA-DEF4-4C6BA2C44FB9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5" name="Line">
                <a:extLst>
                  <a:ext uri="{FF2B5EF4-FFF2-40B4-BE49-F238E27FC236}">
                    <a16:creationId xmlns:a16="http://schemas.microsoft.com/office/drawing/2014/main" id="{7170DB0B-A9D2-6E18-DF37-F9A281ECE1D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9" name="Group">
              <a:extLst>
                <a:ext uri="{FF2B5EF4-FFF2-40B4-BE49-F238E27FC236}">
                  <a16:creationId xmlns:a16="http://schemas.microsoft.com/office/drawing/2014/main" id="{C34502CC-5BD9-3843-DC23-3F711DB97BB5}"/>
                </a:ext>
              </a:extLst>
            </p:cNvPr>
            <p:cNvGrpSpPr/>
            <p:nvPr/>
          </p:nvGrpSpPr>
          <p:grpSpPr>
            <a:xfrm>
              <a:off x="2766042" y="2437809"/>
              <a:ext cx="328245" cy="363189"/>
              <a:chOff x="0" y="0"/>
              <a:chExt cx="328243" cy="363188"/>
            </a:xfrm>
          </p:grpSpPr>
          <p:sp>
            <p:nvSpPr>
              <p:cNvPr id="637" name="Line">
                <a:extLst>
                  <a:ext uri="{FF2B5EF4-FFF2-40B4-BE49-F238E27FC236}">
                    <a16:creationId xmlns:a16="http://schemas.microsoft.com/office/drawing/2014/main" id="{02304501-0CBC-AF4E-9418-511D27F6A3EF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Line">
                <a:extLst>
                  <a:ext uri="{FF2B5EF4-FFF2-40B4-BE49-F238E27FC236}">
                    <a16:creationId xmlns:a16="http://schemas.microsoft.com/office/drawing/2014/main" id="{8A0A1D11-8FE7-64C3-6ADD-BB5E0C4E9FE7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40" name="Line">
              <a:extLst>
                <a:ext uri="{FF2B5EF4-FFF2-40B4-BE49-F238E27FC236}">
                  <a16:creationId xmlns:a16="http://schemas.microsoft.com/office/drawing/2014/main" id="{4DA4643E-8AB0-A333-F6F7-B910A3C0A057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>
              <a:extLst>
                <a:ext uri="{FF2B5EF4-FFF2-40B4-BE49-F238E27FC236}">
                  <a16:creationId xmlns:a16="http://schemas.microsoft.com/office/drawing/2014/main" id="{061D44CF-AD9B-8C51-8F47-382C2ED5BBBB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t">
              <a:extLst>
                <a:ext uri="{FF2B5EF4-FFF2-40B4-BE49-F238E27FC236}">
                  <a16:creationId xmlns:a16="http://schemas.microsoft.com/office/drawing/2014/main" id="{82435AD3-51DC-5BA2-2645-89CC735B96D7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643" name="Line">
              <a:extLst>
                <a:ext uri="{FF2B5EF4-FFF2-40B4-BE49-F238E27FC236}">
                  <a16:creationId xmlns:a16="http://schemas.microsoft.com/office/drawing/2014/main" id="{CA513EDB-A232-9CC3-CF6A-D479971B75EF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>
              <a:extLst>
                <a:ext uri="{FF2B5EF4-FFF2-40B4-BE49-F238E27FC236}">
                  <a16:creationId xmlns:a16="http://schemas.microsoft.com/office/drawing/2014/main" id="{D092423E-F4B6-3CBA-9207-FE6ADBD221B7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>
              <a:extLst>
                <a:ext uri="{FF2B5EF4-FFF2-40B4-BE49-F238E27FC236}">
                  <a16:creationId xmlns:a16="http://schemas.microsoft.com/office/drawing/2014/main" id="{C17594AC-E453-CBFF-67F0-772E146B3A6D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>
              <a:extLst>
                <a:ext uri="{FF2B5EF4-FFF2-40B4-BE49-F238E27FC236}">
                  <a16:creationId xmlns:a16="http://schemas.microsoft.com/office/drawing/2014/main" id="{DD868D50-F097-F385-2D41-E31BF1F6DAFC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>
              <a:extLst>
                <a:ext uri="{FF2B5EF4-FFF2-40B4-BE49-F238E27FC236}">
                  <a16:creationId xmlns:a16="http://schemas.microsoft.com/office/drawing/2014/main" id="{C9ABBCF4-49A7-D744-CA38-B30A0129F362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0">
              <a:extLst>
                <a:ext uri="{FF2B5EF4-FFF2-40B4-BE49-F238E27FC236}">
                  <a16:creationId xmlns:a16="http://schemas.microsoft.com/office/drawing/2014/main" id="{C4B26A16-C624-DA10-5FB4-AA0CDCC4662D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649" name="1">
              <a:extLst>
                <a:ext uri="{FF2B5EF4-FFF2-40B4-BE49-F238E27FC236}">
                  <a16:creationId xmlns:a16="http://schemas.microsoft.com/office/drawing/2014/main" id="{07BF12E0-40FA-B6CD-4A39-D2BA953677F6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2/3">
              <a:extLst>
                <a:ext uri="{FF2B5EF4-FFF2-40B4-BE49-F238E27FC236}">
                  <a16:creationId xmlns:a16="http://schemas.microsoft.com/office/drawing/2014/main" id="{21655DE3-3C0E-00D9-CAAE-53901FA2046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651" name="1/3">
              <a:extLst>
                <a:ext uri="{FF2B5EF4-FFF2-40B4-BE49-F238E27FC236}">
                  <a16:creationId xmlns:a16="http://schemas.microsoft.com/office/drawing/2014/main" id="{8CCB45C8-72CE-7F23-8D70-C3866BDE444D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652" name="Line">
              <a:extLst>
                <a:ext uri="{FF2B5EF4-FFF2-40B4-BE49-F238E27FC236}">
                  <a16:creationId xmlns:a16="http://schemas.microsoft.com/office/drawing/2014/main" id="{6E907BC9-70FE-56B3-E5A8-6A1D6479D0CA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>
              <a:extLst>
                <a:ext uri="{FF2B5EF4-FFF2-40B4-BE49-F238E27FC236}">
                  <a16:creationId xmlns:a16="http://schemas.microsoft.com/office/drawing/2014/main" id="{E48BA64C-C3CE-62B1-B871-BC128985861B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>
              <a:extLst>
                <a:ext uri="{FF2B5EF4-FFF2-40B4-BE49-F238E27FC236}">
                  <a16:creationId xmlns:a16="http://schemas.microsoft.com/office/drawing/2014/main" id="{252B6016-B15A-8F31-31B1-1887534A263D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>
              <a:extLst>
                <a:ext uri="{FF2B5EF4-FFF2-40B4-BE49-F238E27FC236}">
                  <a16:creationId xmlns:a16="http://schemas.microsoft.com/office/drawing/2014/main" id="{65A5CCAE-7666-2E1F-DEF0-AEE52674F1C5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-1">
              <a:extLst>
                <a:ext uri="{FF2B5EF4-FFF2-40B4-BE49-F238E27FC236}">
                  <a16:creationId xmlns:a16="http://schemas.microsoft.com/office/drawing/2014/main" id="{3BAA2AC4-CCAD-E2BA-E312-380A31CB174C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657" name="-2/3">
              <a:extLst>
                <a:ext uri="{FF2B5EF4-FFF2-40B4-BE49-F238E27FC236}">
                  <a16:creationId xmlns:a16="http://schemas.microsoft.com/office/drawing/2014/main" id="{E3B11784-7087-F7B6-765C-6098E358B440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658" name="-1/3">
              <a:extLst>
                <a:ext uri="{FF2B5EF4-FFF2-40B4-BE49-F238E27FC236}">
                  <a16:creationId xmlns:a16="http://schemas.microsoft.com/office/drawing/2014/main" id="{D4ACD0A2-8E96-9AC3-1476-ED2F8894796C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772" name="Group">
              <a:extLst>
                <a:ext uri="{FF2B5EF4-FFF2-40B4-BE49-F238E27FC236}">
                  <a16:creationId xmlns:a16="http://schemas.microsoft.com/office/drawing/2014/main" id="{A827E357-77A4-613D-0B0C-AD308683F4F7}"/>
                </a:ext>
              </a:extLst>
            </p:cNvPr>
            <p:cNvGrpSpPr/>
            <p:nvPr/>
          </p:nvGrpSpPr>
          <p:grpSpPr>
            <a:xfrm>
              <a:off x="741156" y="250036"/>
              <a:ext cx="3135740" cy="3286126"/>
              <a:chOff x="0" y="0"/>
              <a:chExt cx="3135738" cy="3286125"/>
            </a:xfrm>
          </p:grpSpPr>
          <p:sp>
            <p:nvSpPr>
              <p:cNvPr id="659" name="1">
                <a:extLst>
                  <a:ext uri="{FF2B5EF4-FFF2-40B4-BE49-F238E27FC236}">
                    <a16:creationId xmlns:a16="http://schemas.microsoft.com/office/drawing/2014/main" id="{64B7460A-7BC2-C11D-010C-75586123C8E8}"/>
                  </a:ext>
                </a:extLst>
              </p:cNvPr>
              <p:cNvSpPr txBox="1"/>
              <p:nvPr/>
            </p:nvSpPr>
            <p:spPr>
              <a:xfrm>
                <a:off x="2950001" y="1794767"/>
                <a:ext cx="185738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60" name="2/3">
                <a:extLst>
                  <a:ext uri="{FF2B5EF4-FFF2-40B4-BE49-F238E27FC236}">
                    <a16:creationId xmlns:a16="http://schemas.microsoft.com/office/drawing/2014/main" id="{6D7D532C-326E-0C87-0178-11CD31950F1D}"/>
                  </a:ext>
                </a:extLst>
              </p:cNvPr>
              <p:cNvSpPr txBox="1"/>
              <p:nvPr/>
            </p:nvSpPr>
            <p:spPr>
              <a:xfrm>
                <a:off x="1870550" y="1794767"/>
                <a:ext cx="344390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2/3</a:t>
                </a:r>
              </a:p>
            </p:txBody>
          </p:sp>
          <p:sp>
            <p:nvSpPr>
              <p:cNvPr id="661" name="1/3">
                <a:extLst>
                  <a:ext uri="{FF2B5EF4-FFF2-40B4-BE49-F238E27FC236}">
                    <a16:creationId xmlns:a16="http://schemas.microsoft.com/office/drawing/2014/main" id="{22EBEF4B-F5CF-5BCA-F788-78AAAE3D5AFA}"/>
                  </a:ext>
                </a:extLst>
              </p:cNvPr>
              <p:cNvSpPr txBox="1"/>
              <p:nvPr/>
            </p:nvSpPr>
            <p:spPr>
              <a:xfrm>
                <a:off x="852566" y="1794767"/>
                <a:ext cx="344389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1/3</a:t>
                </a:r>
              </a:p>
            </p:txBody>
          </p:sp>
          <p:grpSp>
            <p:nvGrpSpPr>
              <p:cNvPr id="680" name="Group">
                <a:extLst>
                  <a:ext uri="{FF2B5EF4-FFF2-40B4-BE49-F238E27FC236}">
                    <a16:creationId xmlns:a16="http://schemas.microsoft.com/office/drawing/2014/main" id="{D4C395E7-0F23-B79B-2D93-A70F95788E8D}"/>
                  </a:ext>
                </a:extLst>
              </p:cNvPr>
              <p:cNvGrpSpPr/>
              <p:nvPr/>
            </p:nvGrpSpPr>
            <p:grpSpPr>
              <a:xfrm>
                <a:off x="0" y="1098351"/>
                <a:ext cx="1000126" cy="1098353"/>
                <a:chOff x="0" y="0"/>
                <a:chExt cx="1000125" cy="1098351"/>
              </a:xfrm>
            </p:grpSpPr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87BEA8A4-BDEF-919A-81D3-5F9008188B58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62" name="Line">
                    <a:extLst>
                      <a:ext uri="{FF2B5EF4-FFF2-40B4-BE49-F238E27FC236}">
                        <a16:creationId xmlns:a16="http://schemas.microsoft.com/office/drawing/2014/main" id="{E689B8AF-9C58-666D-2814-99169E1E33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3" name="Line">
                    <a:extLst>
                      <a:ext uri="{FF2B5EF4-FFF2-40B4-BE49-F238E27FC236}">
                        <a16:creationId xmlns:a16="http://schemas.microsoft.com/office/drawing/2014/main" id="{06087BE3-A059-0F4A-F162-10F10C6B7A47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10F0DA8F-9BDA-E486-9DE9-84113AD7B1C3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5" name="Line">
                    <a:extLst>
                      <a:ext uri="{FF2B5EF4-FFF2-40B4-BE49-F238E27FC236}">
                        <a16:creationId xmlns:a16="http://schemas.microsoft.com/office/drawing/2014/main" id="{AB0C927E-3444-E15F-14EA-50E5D076B2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6" name="Line">
                    <a:extLst>
                      <a:ext uri="{FF2B5EF4-FFF2-40B4-BE49-F238E27FC236}">
                        <a16:creationId xmlns:a16="http://schemas.microsoft.com/office/drawing/2014/main" id="{600D6FD9-064C-37D1-8FDB-9BE4536656B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3C540095-571A-B164-2596-C6C474BFC6A0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8" name="Line">
                    <a:extLst>
                      <a:ext uri="{FF2B5EF4-FFF2-40B4-BE49-F238E27FC236}">
                        <a16:creationId xmlns:a16="http://schemas.microsoft.com/office/drawing/2014/main" id="{BE4071AD-224A-7A8A-A16E-9C67E088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9" name="Line">
                    <a:extLst>
                      <a:ext uri="{FF2B5EF4-FFF2-40B4-BE49-F238E27FC236}">
                        <a16:creationId xmlns:a16="http://schemas.microsoft.com/office/drawing/2014/main" id="{7B7D445D-3875-2748-DCCC-A86A4467CE4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F89BBBA-B9EA-DE25-F1E0-4714CCF5B472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1" name="Line">
                    <a:extLst>
                      <a:ext uri="{FF2B5EF4-FFF2-40B4-BE49-F238E27FC236}">
                        <a16:creationId xmlns:a16="http://schemas.microsoft.com/office/drawing/2014/main" id="{8B599E33-122D-1568-AA30-F29089B5E0F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2" name="Line">
                    <a:extLst>
                      <a:ext uri="{FF2B5EF4-FFF2-40B4-BE49-F238E27FC236}">
                        <a16:creationId xmlns:a16="http://schemas.microsoft.com/office/drawing/2014/main" id="{B433E7F8-0206-15B1-5227-3192BCDA400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410F50C6-DBBF-E729-6EC2-7B5C3B54D5E6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4" name="Line">
                    <a:extLst>
                      <a:ext uri="{FF2B5EF4-FFF2-40B4-BE49-F238E27FC236}">
                        <a16:creationId xmlns:a16="http://schemas.microsoft.com/office/drawing/2014/main" id="{A8E740E5-2D28-8092-5441-F5D01E041B8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5" name="Line">
                    <a:extLst>
                      <a:ext uri="{FF2B5EF4-FFF2-40B4-BE49-F238E27FC236}">
                        <a16:creationId xmlns:a16="http://schemas.microsoft.com/office/drawing/2014/main" id="{E807F1F8-0649-0DDE-A057-2E26C35AD0A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9" name="Group">
                  <a:extLst>
                    <a:ext uri="{FF2B5EF4-FFF2-40B4-BE49-F238E27FC236}">
                      <a16:creationId xmlns:a16="http://schemas.microsoft.com/office/drawing/2014/main" id="{45AE5213-40CF-B4AA-04F5-81B2E7A888EB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7" name="Line">
                    <a:extLst>
                      <a:ext uri="{FF2B5EF4-FFF2-40B4-BE49-F238E27FC236}">
                        <a16:creationId xmlns:a16="http://schemas.microsoft.com/office/drawing/2014/main" id="{11D4408A-E47D-788D-F952-BE065A7830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8" name="Line">
                    <a:extLst>
                      <a:ext uri="{FF2B5EF4-FFF2-40B4-BE49-F238E27FC236}">
                        <a16:creationId xmlns:a16="http://schemas.microsoft.com/office/drawing/2014/main" id="{16FF1598-CBAD-B571-8423-17052933F7F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83" name="Group">
                <a:extLst>
                  <a:ext uri="{FF2B5EF4-FFF2-40B4-BE49-F238E27FC236}">
                    <a16:creationId xmlns:a16="http://schemas.microsoft.com/office/drawing/2014/main" id="{F4EE8B39-96F4-556B-052B-F528223DE1E6}"/>
                  </a:ext>
                </a:extLst>
              </p:cNvPr>
              <p:cNvGrpSpPr/>
              <p:nvPr/>
            </p:nvGrpSpPr>
            <p:grpSpPr>
              <a:xfrm>
                <a:off x="997971" y="2009179"/>
                <a:ext cx="328245" cy="363189"/>
                <a:chOff x="0" y="0"/>
                <a:chExt cx="328243" cy="363188"/>
              </a:xfrm>
            </p:grpSpPr>
            <p:sp>
              <p:nvSpPr>
                <p:cNvPr id="681" name="Line">
                  <a:extLst>
                    <a:ext uri="{FF2B5EF4-FFF2-40B4-BE49-F238E27FC236}">
                      <a16:creationId xmlns:a16="http://schemas.microsoft.com/office/drawing/2014/main" id="{390AB9A0-02B6-8734-1AFC-EBDCE207B9D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2" name="Line">
                  <a:extLst>
                    <a:ext uri="{FF2B5EF4-FFF2-40B4-BE49-F238E27FC236}">
                      <a16:creationId xmlns:a16="http://schemas.microsoft.com/office/drawing/2014/main" id="{6A082475-60BB-75D9-E071-46E61F7ABB6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6" name="Group">
                <a:extLst>
                  <a:ext uri="{FF2B5EF4-FFF2-40B4-BE49-F238E27FC236}">
                    <a16:creationId xmlns:a16="http://schemas.microsoft.com/office/drawing/2014/main" id="{75376C57-9F9B-A912-0349-9BC0717DB661}"/>
                  </a:ext>
                </a:extLst>
              </p:cNvPr>
              <p:cNvGrpSpPr/>
              <p:nvPr/>
            </p:nvGrpSpPr>
            <p:grpSpPr>
              <a:xfrm>
                <a:off x="1332089" y="2190773"/>
                <a:ext cx="328245" cy="363190"/>
                <a:chOff x="0" y="0"/>
                <a:chExt cx="328243" cy="363188"/>
              </a:xfrm>
            </p:grpSpPr>
            <p:sp>
              <p:nvSpPr>
                <p:cNvPr id="684" name="Line">
                  <a:extLst>
                    <a:ext uri="{FF2B5EF4-FFF2-40B4-BE49-F238E27FC236}">
                      <a16:creationId xmlns:a16="http://schemas.microsoft.com/office/drawing/2014/main" id="{A65496D3-47C7-1028-1544-86E2C77036D4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5" name="Line">
                  <a:extLst>
                    <a:ext uri="{FF2B5EF4-FFF2-40B4-BE49-F238E27FC236}">
                      <a16:creationId xmlns:a16="http://schemas.microsoft.com/office/drawing/2014/main" id="{CCD89B2A-F0D9-2F96-DD2B-56D9201CD3D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9" name="Group">
                <a:extLst>
                  <a:ext uri="{FF2B5EF4-FFF2-40B4-BE49-F238E27FC236}">
                    <a16:creationId xmlns:a16="http://schemas.microsoft.com/office/drawing/2014/main" id="{F9E5949F-6888-1C05-5228-61D649C9DF2A}"/>
                  </a:ext>
                </a:extLst>
              </p:cNvPr>
              <p:cNvGrpSpPr/>
              <p:nvPr/>
            </p:nvGrpSpPr>
            <p:grpSpPr>
              <a:xfrm>
                <a:off x="1332089" y="1821727"/>
                <a:ext cx="328245" cy="363189"/>
                <a:chOff x="0" y="0"/>
                <a:chExt cx="328243" cy="363188"/>
              </a:xfrm>
            </p:grpSpPr>
            <p:sp>
              <p:nvSpPr>
                <p:cNvPr id="687" name="Line">
                  <a:extLst>
                    <a:ext uri="{FF2B5EF4-FFF2-40B4-BE49-F238E27FC236}">
                      <a16:creationId xmlns:a16="http://schemas.microsoft.com/office/drawing/2014/main" id="{C2D346EF-ADAB-471E-23AC-87EFF5609C29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8" name="Line">
                  <a:extLst>
                    <a:ext uri="{FF2B5EF4-FFF2-40B4-BE49-F238E27FC236}">
                      <a16:creationId xmlns:a16="http://schemas.microsoft.com/office/drawing/2014/main" id="{B02FF67C-3873-C259-AB45-731BA7AAE50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2" name="Group">
                <a:extLst>
                  <a:ext uri="{FF2B5EF4-FFF2-40B4-BE49-F238E27FC236}">
                    <a16:creationId xmlns:a16="http://schemas.microsoft.com/office/drawing/2014/main" id="{F69DBECD-BA92-95C2-C0C5-923EDD18974F}"/>
                  </a:ext>
                </a:extLst>
              </p:cNvPr>
              <p:cNvGrpSpPr/>
              <p:nvPr/>
            </p:nvGrpSpPr>
            <p:grpSpPr>
              <a:xfrm>
                <a:off x="1669852" y="2378225"/>
                <a:ext cx="328245" cy="363189"/>
                <a:chOff x="0" y="0"/>
                <a:chExt cx="328243" cy="363188"/>
              </a:xfrm>
            </p:grpSpPr>
            <p:sp>
              <p:nvSpPr>
                <p:cNvPr id="690" name="Line">
                  <a:extLst>
                    <a:ext uri="{FF2B5EF4-FFF2-40B4-BE49-F238E27FC236}">
                      <a16:creationId xmlns:a16="http://schemas.microsoft.com/office/drawing/2014/main" id="{449E2AFB-1CEC-295F-F5E4-5F84A129BAF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1" name="Line">
                  <a:extLst>
                    <a:ext uri="{FF2B5EF4-FFF2-40B4-BE49-F238E27FC236}">
                      <a16:creationId xmlns:a16="http://schemas.microsoft.com/office/drawing/2014/main" id="{551534DE-A964-1BF4-B3C8-DD259B9709E1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5" name="Group">
                <a:extLst>
                  <a:ext uri="{FF2B5EF4-FFF2-40B4-BE49-F238E27FC236}">
                    <a16:creationId xmlns:a16="http://schemas.microsoft.com/office/drawing/2014/main" id="{9FD2560E-DE00-1BD5-6DE4-87536388A9C1}"/>
                  </a:ext>
                </a:extLst>
              </p:cNvPr>
              <p:cNvGrpSpPr/>
              <p:nvPr/>
            </p:nvGrpSpPr>
            <p:grpSpPr>
              <a:xfrm>
                <a:off x="1666915" y="2009179"/>
                <a:ext cx="328245" cy="363189"/>
                <a:chOff x="0" y="0"/>
                <a:chExt cx="328243" cy="363188"/>
              </a:xfrm>
            </p:grpSpPr>
            <p:sp>
              <p:nvSpPr>
                <p:cNvPr id="693" name="Line">
                  <a:extLst>
                    <a:ext uri="{FF2B5EF4-FFF2-40B4-BE49-F238E27FC236}">
                      <a16:creationId xmlns:a16="http://schemas.microsoft.com/office/drawing/2014/main" id="{801260A8-05B8-6158-E69A-665027B43DA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4" name="Line">
                  <a:extLst>
                    <a:ext uri="{FF2B5EF4-FFF2-40B4-BE49-F238E27FC236}">
                      <a16:creationId xmlns:a16="http://schemas.microsoft.com/office/drawing/2014/main" id="{7F823F9A-624B-CAEE-4E1A-B75D9A4D09A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8" name="Group">
                <a:extLst>
                  <a:ext uri="{FF2B5EF4-FFF2-40B4-BE49-F238E27FC236}">
                    <a16:creationId xmlns:a16="http://schemas.microsoft.com/office/drawing/2014/main" id="{4ACC1CC7-58B4-E15C-2D85-E33AAEF17DFB}"/>
                  </a:ext>
                </a:extLst>
              </p:cNvPr>
              <p:cNvGrpSpPr/>
              <p:nvPr/>
            </p:nvGrpSpPr>
            <p:grpSpPr>
              <a:xfrm>
                <a:off x="1666915" y="1643062"/>
                <a:ext cx="328245" cy="363189"/>
                <a:chOff x="0" y="0"/>
                <a:chExt cx="328243" cy="363188"/>
              </a:xfrm>
            </p:grpSpPr>
            <p:sp>
              <p:nvSpPr>
                <p:cNvPr id="696" name="Line">
                  <a:extLst>
                    <a:ext uri="{FF2B5EF4-FFF2-40B4-BE49-F238E27FC236}">
                      <a16:creationId xmlns:a16="http://schemas.microsoft.com/office/drawing/2014/main" id="{759DF1BF-122D-8919-37A2-DFBE1CD87CA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7" name="Line">
                  <a:extLst>
                    <a:ext uri="{FF2B5EF4-FFF2-40B4-BE49-F238E27FC236}">
                      <a16:creationId xmlns:a16="http://schemas.microsoft.com/office/drawing/2014/main" id="{67188450-F47E-9168-FA33-E8EAAB35163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17" name="Group">
                <a:extLst>
                  <a:ext uri="{FF2B5EF4-FFF2-40B4-BE49-F238E27FC236}">
                    <a16:creationId xmlns:a16="http://schemas.microsoft.com/office/drawing/2014/main" id="{EF6DFC88-F1BF-C2E9-A1D7-54022C83F662}"/>
                  </a:ext>
                </a:extLst>
              </p:cNvPr>
              <p:cNvGrpSpPr/>
              <p:nvPr/>
            </p:nvGrpSpPr>
            <p:grpSpPr>
              <a:xfrm>
                <a:off x="997971" y="544710"/>
                <a:ext cx="1000126" cy="1098353"/>
                <a:chOff x="0" y="0"/>
                <a:chExt cx="1000125" cy="1098351"/>
              </a:xfrm>
            </p:grpSpPr>
            <p:grpSp>
              <p:nvGrpSpPr>
                <p:cNvPr id="701" name="Group">
                  <a:extLst>
                    <a:ext uri="{FF2B5EF4-FFF2-40B4-BE49-F238E27FC236}">
                      <a16:creationId xmlns:a16="http://schemas.microsoft.com/office/drawing/2014/main" id="{C5D65037-D81D-E9E3-7191-7D310AB4CBEA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99" name="Line">
                    <a:extLst>
                      <a:ext uri="{FF2B5EF4-FFF2-40B4-BE49-F238E27FC236}">
                        <a16:creationId xmlns:a16="http://schemas.microsoft.com/office/drawing/2014/main" id="{A09FA8EA-552C-6F99-0A9D-EF8C0201D4F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0" name="Line">
                    <a:extLst>
                      <a:ext uri="{FF2B5EF4-FFF2-40B4-BE49-F238E27FC236}">
                        <a16:creationId xmlns:a16="http://schemas.microsoft.com/office/drawing/2014/main" id="{06BF9E17-0EAD-D1FD-290D-15EA18F8D8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4" name="Group">
                  <a:extLst>
                    <a:ext uri="{FF2B5EF4-FFF2-40B4-BE49-F238E27FC236}">
                      <a16:creationId xmlns:a16="http://schemas.microsoft.com/office/drawing/2014/main" id="{A5BD6808-C30C-BB7E-A7FC-323EA2318CAD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2" name="Line">
                    <a:extLst>
                      <a:ext uri="{FF2B5EF4-FFF2-40B4-BE49-F238E27FC236}">
                        <a16:creationId xmlns:a16="http://schemas.microsoft.com/office/drawing/2014/main" id="{31F8CCDA-BB34-C0BD-9F66-25642FB3DF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3" name="Line">
                    <a:extLst>
                      <a:ext uri="{FF2B5EF4-FFF2-40B4-BE49-F238E27FC236}">
                        <a16:creationId xmlns:a16="http://schemas.microsoft.com/office/drawing/2014/main" id="{67961756-60E6-8015-F876-0B6CDE67110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7" name="Group">
                  <a:extLst>
                    <a:ext uri="{FF2B5EF4-FFF2-40B4-BE49-F238E27FC236}">
                      <a16:creationId xmlns:a16="http://schemas.microsoft.com/office/drawing/2014/main" id="{CDD59A82-73E1-1AA3-596D-79B4C82CB3DC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5" name="Line">
                    <a:extLst>
                      <a:ext uri="{FF2B5EF4-FFF2-40B4-BE49-F238E27FC236}">
                        <a16:creationId xmlns:a16="http://schemas.microsoft.com/office/drawing/2014/main" id="{94946005-C511-3CC7-7DF4-DA3CDF3C11B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>
                    <a:extLst>
                      <a:ext uri="{FF2B5EF4-FFF2-40B4-BE49-F238E27FC236}">
                        <a16:creationId xmlns:a16="http://schemas.microsoft.com/office/drawing/2014/main" id="{9C17A99F-C5F4-4E0F-6385-ECED1C44A4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0" name="Group">
                  <a:extLst>
                    <a:ext uri="{FF2B5EF4-FFF2-40B4-BE49-F238E27FC236}">
                      <a16:creationId xmlns:a16="http://schemas.microsoft.com/office/drawing/2014/main" id="{F21EE90F-9B80-190A-77CF-20C35E6AE951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8" name="Line">
                    <a:extLst>
                      <a:ext uri="{FF2B5EF4-FFF2-40B4-BE49-F238E27FC236}">
                        <a16:creationId xmlns:a16="http://schemas.microsoft.com/office/drawing/2014/main" id="{B9F8D364-B4B0-5A4F-556E-EA8E303582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9" name="Line">
                    <a:extLst>
                      <a:ext uri="{FF2B5EF4-FFF2-40B4-BE49-F238E27FC236}">
                        <a16:creationId xmlns:a16="http://schemas.microsoft.com/office/drawing/2014/main" id="{4377133D-6DD1-3F53-E406-AA198BABBAC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3" name="Group">
                  <a:extLst>
                    <a:ext uri="{FF2B5EF4-FFF2-40B4-BE49-F238E27FC236}">
                      <a16:creationId xmlns:a16="http://schemas.microsoft.com/office/drawing/2014/main" id="{0D6C7C02-2CD4-6408-8DB6-9A42888065C7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1" name="Line">
                    <a:extLst>
                      <a:ext uri="{FF2B5EF4-FFF2-40B4-BE49-F238E27FC236}">
                        <a16:creationId xmlns:a16="http://schemas.microsoft.com/office/drawing/2014/main" id="{1BE6DD96-E466-3B3C-E7C7-BFF55B2474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>
                    <a:extLst>
                      <a:ext uri="{FF2B5EF4-FFF2-40B4-BE49-F238E27FC236}">
                        <a16:creationId xmlns:a16="http://schemas.microsoft.com/office/drawing/2014/main" id="{1770B616-5C73-D0B8-305B-2DBCC799843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6" name="Group">
                  <a:extLst>
                    <a:ext uri="{FF2B5EF4-FFF2-40B4-BE49-F238E27FC236}">
                      <a16:creationId xmlns:a16="http://schemas.microsoft.com/office/drawing/2014/main" id="{BCCA0D79-0269-6C91-DDF3-EC0B9B69B009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4" name="Line">
                    <a:extLst>
                      <a:ext uri="{FF2B5EF4-FFF2-40B4-BE49-F238E27FC236}">
                        <a16:creationId xmlns:a16="http://schemas.microsoft.com/office/drawing/2014/main" id="{8EFBCEFF-8C3C-A344-752B-123B430FDCD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5" name="Line">
                    <a:extLst>
                      <a:ext uri="{FF2B5EF4-FFF2-40B4-BE49-F238E27FC236}">
                        <a16:creationId xmlns:a16="http://schemas.microsoft.com/office/drawing/2014/main" id="{DE85A870-774E-B976-216E-497C430764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20" name="Group">
                <a:extLst>
                  <a:ext uri="{FF2B5EF4-FFF2-40B4-BE49-F238E27FC236}">
                    <a16:creationId xmlns:a16="http://schemas.microsoft.com/office/drawing/2014/main" id="{0A7550EB-9E87-DCBA-0E48-809520FDFE78}"/>
                  </a:ext>
                </a:extLst>
              </p:cNvPr>
              <p:cNvGrpSpPr/>
              <p:nvPr/>
            </p:nvGrpSpPr>
            <p:grpSpPr>
              <a:xfrm>
                <a:off x="1006901" y="1285875"/>
                <a:ext cx="328245" cy="363189"/>
                <a:chOff x="0" y="0"/>
                <a:chExt cx="328243" cy="363188"/>
              </a:xfrm>
            </p:grpSpPr>
            <p:sp>
              <p:nvSpPr>
                <p:cNvPr id="718" name="Line">
                  <a:extLst>
                    <a:ext uri="{FF2B5EF4-FFF2-40B4-BE49-F238E27FC236}">
                      <a16:creationId xmlns:a16="http://schemas.microsoft.com/office/drawing/2014/main" id="{234D9678-7C24-6896-CB09-618A0A359D4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19" name="Line">
                  <a:extLst>
                    <a:ext uri="{FF2B5EF4-FFF2-40B4-BE49-F238E27FC236}">
                      <a16:creationId xmlns:a16="http://schemas.microsoft.com/office/drawing/2014/main" id="{2EF6A3B2-9A83-7031-6D44-01D5B3996D2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23" name="Group">
                <a:extLst>
                  <a:ext uri="{FF2B5EF4-FFF2-40B4-BE49-F238E27FC236}">
                    <a16:creationId xmlns:a16="http://schemas.microsoft.com/office/drawing/2014/main" id="{7DDE7C82-B7B8-F885-53EE-6E52FD8B5E7E}"/>
                  </a:ext>
                </a:extLst>
              </p:cNvPr>
              <p:cNvGrpSpPr/>
              <p:nvPr/>
            </p:nvGrpSpPr>
            <p:grpSpPr>
              <a:xfrm>
                <a:off x="1337299" y="1464468"/>
                <a:ext cx="328245" cy="363189"/>
                <a:chOff x="0" y="0"/>
                <a:chExt cx="328243" cy="363188"/>
              </a:xfrm>
            </p:grpSpPr>
            <p:sp>
              <p:nvSpPr>
                <p:cNvPr id="721" name="Line">
                  <a:extLst>
                    <a:ext uri="{FF2B5EF4-FFF2-40B4-BE49-F238E27FC236}">
                      <a16:creationId xmlns:a16="http://schemas.microsoft.com/office/drawing/2014/main" id="{A8345DCA-0158-3EA2-C964-B8542E90ED3E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>
                  <a:extLst>
                    <a:ext uri="{FF2B5EF4-FFF2-40B4-BE49-F238E27FC236}">
                      <a16:creationId xmlns:a16="http://schemas.microsoft.com/office/drawing/2014/main" id="{2097B426-320F-1FB9-7EF8-05B1F95DC11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52" name="Group">
                <a:extLst>
                  <a:ext uri="{FF2B5EF4-FFF2-40B4-BE49-F238E27FC236}">
                    <a16:creationId xmlns:a16="http://schemas.microsoft.com/office/drawing/2014/main" id="{2AF92350-2C3F-0F06-9391-FB2E10FE4CF0}"/>
                  </a:ext>
                </a:extLst>
              </p:cNvPr>
              <p:cNvGrpSpPr/>
              <p:nvPr/>
            </p:nvGrpSpPr>
            <p:grpSpPr>
              <a:xfrm>
                <a:off x="1998096" y="0"/>
                <a:ext cx="1000126" cy="1461540"/>
                <a:chOff x="0" y="0"/>
                <a:chExt cx="1000125" cy="1461539"/>
              </a:xfrm>
            </p:grpSpPr>
            <p:grpSp>
              <p:nvGrpSpPr>
                <p:cNvPr id="742" name="Group">
                  <a:extLst>
                    <a:ext uri="{FF2B5EF4-FFF2-40B4-BE49-F238E27FC236}">
                      <a16:creationId xmlns:a16="http://schemas.microsoft.com/office/drawing/2014/main" id="{1AFBF2B8-F10E-49F5-DEA9-B0B90473F0C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00126" cy="1098352"/>
                  <a:chOff x="0" y="0"/>
                  <a:chExt cx="1000125" cy="1098351"/>
                </a:xfrm>
              </p:grpSpPr>
              <p:grpSp>
                <p:nvGrpSpPr>
                  <p:cNvPr id="726" name="Group">
                    <a:extLst>
                      <a:ext uri="{FF2B5EF4-FFF2-40B4-BE49-F238E27FC236}">
                        <a16:creationId xmlns:a16="http://schemas.microsoft.com/office/drawing/2014/main" id="{8BEBDE2B-AAD4-0BD9-EE63-111E75BC47D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66117"/>
                    <a:ext cx="328244" cy="363189"/>
                    <a:chOff x="0" y="0"/>
                    <a:chExt cx="328243" cy="363188"/>
                  </a:xfrm>
                </p:grpSpPr>
                <p:sp>
                  <p:nvSpPr>
                    <p:cNvPr id="724" name="Line">
                      <a:extLst>
                        <a:ext uri="{FF2B5EF4-FFF2-40B4-BE49-F238E27FC236}">
                          <a16:creationId xmlns:a16="http://schemas.microsoft.com/office/drawing/2014/main" id="{64FF0509-916D-13F2-439A-7EE6CF9B5A3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5" name="Line">
                      <a:extLst>
                        <a:ext uri="{FF2B5EF4-FFF2-40B4-BE49-F238E27FC236}">
                          <a16:creationId xmlns:a16="http://schemas.microsoft.com/office/drawing/2014/main" id="{52A5F888-2E7E-68FD-8264-17AF923044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29" name="Group">
                    <a:extLst>
                      <a:ext uri="{FF2B5EF4-FFF2-40B4-BE49-F238E27FC236}">
                        <a16:creationId xmlns:a16="http://schemas.microsoft.com/office/drawing/2014/main" id="{710C4BAF-F6AC-D649-C008-F87C7E3160B4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547711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27" name="Line">
                      <a:extLst>
                        <a:ext uri="{FF2B5EF4-FFF2-40B4-BE49-F238E27FC236}">
                          <a16:creationId xmlns:a16="http://schemas.microsoft.com/office/drawing/2014/main" id="{A3554CB8-877E-5A22-9ECF-834BFB66E1B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8" name="Line">
                      <a:extLst>
                        <a:ext uri="{FF2B5EF4-FFF2-40B4-BE49-F238E27FC236}">
                          <a16:creationId xmlns:a16="http://schemas.microsoft.com/office/drawing/2014/main" id="{F27C79AA-231A-4ABE-82EB-CE80C5D796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2" name="Group">
                    <a:extLst>
                      <a:ext uri="{FF2B5EF4-FFF2-40B4-BE49-F238E27FC236}">
                        <a16:creationId xmlns:a16="http://schemas.microsoft.com/office/drawing/2014/main" id="{849C0340-F740-7DD3-0A03-B0790A959A00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178665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0" name="Line">
                      <a:extLst>
                        <a:ext uri="{FF2B5EF4-FFF2-40B4-BE49-F238E27FC236}">
                          <a16:creationId xmlns:a16="http://schemas.microsoft.com/office/drawing/2014/main" id="{B8348B6E-138C-4CAD-769F-1D9F0118708C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1" name="Line">
                      <a:extLst>
                        <a:ext uri="{FF2B5EF4-FFF2-40B4-BE49-F238E27FC236}">
                          <a16:creationId xmlns:a16="http://schemas.microsoft.com/office/drawing/2014/main" id="{587778F4-F4E4-16A5-984C-D2D1A41F9D2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5" name="Group">
                    <a:extLst>
                      <a:ext uri="{FF2B5EF4-FFF2-40B4-BE49-F238E27FC236}">
                        <a16:creationId xmlns:a16="http://schemas.microsoft.com/office/drawing/2014/main" id="{F5DB8944-13F0-87F1-782B-18591A08BFB1}"/>
                      </a:ext>
                    </a:extLst>
                  </p:cNvPr>
                  <p:cNvGrpSpPr/>
                  <p:nvPr/>
                </p:nvGrpSpPr>
                <p:grpSpPr>
                  <a:xfrm>
                    <a:off x="671881" y="735163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3" name="Line">
                      <a:extLst>
                        <a:ext uri="{FF2B5EF4-FFF2-40B4-BE49-F238E27FC236}">
                          <a16:creationId xmlns:a16="http://schemas.microsoft.com/office/drawing/2014/main" id="{E4CBEA43-1D3D-1FCC-EDE0-D0A718CE4B2D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4" name="Line">
                      <a:extLst>
                        <a:ext uri="{FF2B5EF4-FFF2-40B4-BE49-F238E27FC236}">
                          <a16:creationId xmlns:a16="http://schemas.microsoft.com/office/drawing/2014/main" id="{6F6AE55F-952D-34F2-F87A-6131C9C0718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8" name="Group">
                    <a:extLst>
                      <a:ext uri="{FF2B5EF4-FFF2-40B4-BE49-F238E27FC236}">
                        <a16:creationId xmlns:a16="http://schemas.microsoft.com/office/drawing/2014/main" id="{3F6CCE8A-31BF-4654-FE32-E893E910C8F6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366117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6" name="Line">
                      <a:extLst>
                        <a:ext uri="{FF2B5EF4-FFF2-40B4-BE49-F238E27FC236}">
                          <a16:creationId xmlns:a16="http://schemas.microsoft.com/office/drawing/2014/main" id="{78393C6B-7271-CA83-99CF-7459AB2A5D6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7" name="Line">
                      <a:extLst>
                        <a:ext uri="{FF2B5EF4-FFF2-40B4-BE49-F238E27FC236}">
                          <a16:creationId xmlns:a16="http://schemas.microsoft.com/office/drawing/2014/main" id="{0D50A7DB-AB47-36FF-A4EF-1AD1594640B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41" name="Group">
                    <a:extLst>
                      <a:ext uri="{FF2B5EF4-FFF2-40B4-BE49-F238E27FC236}">
                        <a16:creationId xmlns:a16="http://schemas.microsoft.com/office/drawing/2014/main" id="{B7A81045-8498-481C-E959-6E86489A3BF9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0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9" name="Line">
                      <a:extLst>
                        <a:ext uri="{FF2B5EF4-FFF2-40B4-BE49-F238E27FC236}">
                          <a16:creationId xmlns:a16="http://schemas.microsoft.com/office/drawing/2014/main" id="{D40892C0-6DA4-3A66-6924-FFD2F785EA4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40" name="Line">
                      <a:extLst>
                        <a:ext uri="{FF2B5EF4-FFF2-40B4-BE49-F238E27FC236}">
                          <a16:creationId xmlns:a16="http://schemas.microsoft.com/office/drawing/2014/main" id="{BAD0A143-2518-B110-A12E-9735803240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45" name="Group">
                  <a:extLst>
                    <a:ext uri="{FF2B5EF4-FFF2-40B4-BE49-F238E27FC236}">
                      <a16:creationId xmlns:a16="http://schemas.microsoft.com/office/drawing/2014/main" id="{22EEAB3B-B754-32BE-B627-BEEDB1ECF072}"/>
                    </a:ext>
                  </a:extLst>
                </p:cNvPr>
                <p:cNvGrpSpPr/>
                <p:nvPr/>
              </p:nvGrpSpPr>
              <p:grpSpPr>
                <a:xfrm>
                  <a:off x="8929" y="741164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3" name="Line">
                    <a:extLst>
                      <a:ext uri="{FF2B5EF4-FFF2-40B4-BE49-F238E27FC236}">
                        <a16:creationId xmlns:a16="http://schemas.microsoft.com/office/drawing/2014/main" id="{14B3A59A-2E1A-EE75-464C-0FC2CB20D1D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4" name="Line">
                    <a:extLst>
                      <a:ext uri="{FF2B5EF4-FFF2-40B4-BE49-F238E27FC236}">
                        <a16:creationId xmlns:a16="http://schemas.microsoft.com/office/drawing/2014/main" id="{B2E016DD-0E93-9043-1F05-FD09BA8F7965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8" name="Group">
                  <a:extLst>
                    <a:ext uri="{FF2B5EF4-FFF2-40B4-BE49-F238E27FC236}">
                      <a16:creationId xmlns:a16="http://schemas.microsoft.com/office/drawing/2014/main" id="{D5925ED9-57E8-322D-DBC3-91F77F7FA2E5}"/>
                    </a:ext>
                  </a:extLst>
                </p:cNvPr>
                <p:cNvGrpSpPr/>
                <p:nvPr/>
              </p:nvGrpSpPr>
              <p:grpSpPr>
                <a:xfrm>
                  <a:off x="339328" y="919757"/>
                  <a:ext cx="328245" cy="363190"/>
                  <a:chOff x="0" y="0"/>
                  <a:chExt cx="328243" cy="363188"/>
                </a:xfrm>
              </p:grpSpPr>
              <p:sp>
                <p:nvSpPr>
                  <p:cNvPr id="746" name="Line">
                    <a:extLst>
                      <a:ext uri="{FF2B5EF4-FFF2-40B4-BE49-F238E27FC236}">
                        <a16:creationId xmlns:a16="http://schemas.microsoft.com/office/drawing/2014/main" id="{A4F75FBD-6E64-98EC-C4EA-D67E0164756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>
                    <a:extLst>
                      <a:ext uri="{FF2B5EF4-FFF2-40B4-BE49-F238E27FC236}">
                        <a16:creationId xmlns:a16="http://schemas.microsoft.com/office/drawing/2014/main" id="{214C430C-F284-F559-2E23-9807335DEBB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1" name="Group">
                  <a:extLst>
                    <a:ext uri="{FF2B5EF4-FFF2-40B4-BE49-F238E27FC236}">
                      <a16:creationId xmlns:a16="http://schemas.microsoft.com/office/drawing/2014/main" id="{4C65D5FF-E17B-22A9-0BF7-5156CE7D993A}"/>
                    </a:ext>
                  </a:extLst>
                </p:cNvPr>
                <p:cNvGrpSpPr/>
                <p:nvPr/>
              </p:nvGrpSpPr>
              <p:grpSpPr>
                <a:xfrm>
                  <a:off x="17859" y="109835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9" name="Line">
                    <a:extLst>
                      <a:ext uri="{FF2B5EF4-FFF2-40B4-BE49-F238E27FC236}">
                        <a16:creationId xmlns:a16="http://schemas.microsoft.com/office/drawing/2014/main" id="{8DB98A23-A6C9-3ECE-75F3-B5F06337459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0" name="Line">
                    <a:extLst>
                      <a:ext uri="{FF2B5EF4-FFF2-40B4-BE49-F238E27FC236}">
                        <a16:creationId xmlns:a16="http://schemas.microsoft.com/office/drawing/2014/main" id="{66832364-A885-AD7C-EEF7-679C7EE95BB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71" name="Group">
                <a:extLst>
                  <a:ext uri="{FF2B5EF4-FFF2-40B4-BE49-F238E27FC236}">
                    <a16:creationId xmlns:a16="http://schemas.microsoft.com/office/drawing/2014/main" id="{350E924E-53D7-6930-A82D-04B7F42DDF9D}"/>
                  </a:ext>
                </a:extLst>
              </p:cNvPr>
              <p:cNvGrpSpPr/>
              <p:nvPr/>
            </p:nvGrpSpPr>
            <p:grpSpPr>
              <a:xfrm>
                <a:off x="2007026" y="2187773"/>
                <a:ext cx="1000126" cy="1098353"/>
                <a:chOff x="0" y="0"/>
                <a:chExt cx="1000125" cy="1098351"/>
              </a:xfrm>
            </p:grpSpPr>
            <p:grpSp>
              <p:nvGrpSpPr>
                <p:cNvPr id="755" name="Group">
                  <a:extLst>
                    <a:ext uri="{FF2B5EF4-FFF2-40B4-BE49-F238E27FC236}">
                      <a16:creationId xmlns:a16="http://schemas.microsoft.com/office/drawing/2014/main" id="{721BB62F-A556-B15F-F13B-D3D1A1B2FA56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753" name="Line">
                    <a:extLst>
                      <a:ext uri="{FF2B5EF4-FFF2-40B4-BE49-F238E27FC236}">
                        <a16:creationId xmlns:a16="http://schemas.microsoft.com/office/drawing/2014/main" id="{45357A44-09B4-43E1-5917-BEB2CE9069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>
                    <a:extLst>
                      <a:ext uri="{FF2B5EF4-FFF2-40B4-BE49-F238E27FC236}">
                        <a16:creationId xmlns:a16="http://schemas.microsoft.com/office/drawing/2014/main" id="{F50E12B3-3806-E9D7-C237-E799E509433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8" name="Group">
                  <a:extLst>
                    <a:ext uri="{FF2B5EF4-FFF2-40B4-BE49-F238E27FC236}">
                      <a16:creationId xmlns:a16="http://schemas.microsoft.com/office/drawing/2014/main" id="{1D03A3AA-A7BE-8D0D-AA1E-BA7EC295E367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6" name="Line">
                    <a:extLst>
                      <a:ext uri="{FF2B5EF4-FFF2-40B4-BE49-F238E27FC236}">
                        <a16:creationId xmlns:a16="http://schemas.microsoft.com/office/drawing/2014/main" id="{69D9EA10-132C-F933-81D7-3CB70FEA156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7" name="Line">
                    <a:extLst>
                      <a:ext uri="{FF2B5EF4-FFF2-40B4-BE49-F238E27FC236}">
                        <a16:creationId xmlns:a16="http://schemas.microsoft.com/office/drawing/2014/main" id="{E4540C75-281F-CFEB-42D6-00D8758FAC8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1" name="Group">
                  <a:extLst>
                    <a:ext uri="{FF2B5EF4-FFF2-40B4-BE49-F238E27FC236}">
                      <a16:creationId xmlns:a16="http://schemas.microsoft.com/office/drawing/2014/main" id="{7FEF37A0-1E87-4384-B5FE-9E2811B2C068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9" name="Line">
                    <a:extLst>
                      <a:ext uri="{FF2B5EF4-FFF2-40B4-BE49-F238E27FC236}">
                        <a16:creationId xmlns:a16="http://schemas.microsoft.com/office/drawing/2014/main" id="{785B8313-E12B-A083-F659-360955836D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0" name="Line">
                    <a:extLst>
                      <a:ext uri="{FF2B5EF4-FFF2-40B4-BE49-F238E27FC236}">
                        <a16:creationId xmlns:a16="http://schemas.microsoft.com/office/drawing/2014/main" id="{53E587B6-EBAA-34DC-E44A-C332D401B4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4" name="Group">
                  <a:extLst>
                    <a:ext uri="{FF2B5EF4-FFF2-40B4-BE49-F238E27FC236}">
                      <a16:creationId xmlns:a16="http://schemas.microsoft.com/office/drawing/2014/main" id="{A25F5FAB-9AF0-7243-A6C6-A5171E77F043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2" name="Line">
                    <a:extLst>
                      <a:ext uri="{FF2B5EF4-FFF2-40B4-BE49-F238E27FC236}">
                        <a16:creationId xmlns:a16="http://schemas.microsoft.com/office/drawing/2014/main" id="{C6102658-7DF7-6443-D42B-00FE209E02A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3" name="Line">
                    <a:extLst>
                      <a:ext uri="{FF2B5EF4-FFF2-40B4-BE49-F238E27FC236}">
                        <a16:creationId xmlns:a16="http://schemas.microsoft.com/office/drawing/2014/main" id="{E6339BB0-6E45-7067-BB3C-6B46D0F1C73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7" name="Group">
                  <a:extLst>
                    <a:ext uri="{FF2B5EF4-FFF2-40B4-BE49-F238E27FC236}">
                      <a16:creationId xmlns:a16="http://schemas.microsoft.com/office/drawing/2014/main" id="{BDF9DF47-F0DC-11F0-9AA8-CE573AB5067D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5" name="Line">
                    <a:extLst>
                      <a:ext uri="{FF2B5EF4-FFF2-40B4-BE49-F238E27FC236}">
                        <a16:creationId xmlns:a16="http://schemas.microsoft.com/office/drawing/2014/main" id="{F70D3B99-F5C8-D113-876D-2D65BCCCE45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6" name="Line">
                    <a:extLst>
                      <a:ext uri="{FF2B5EF4-FFF2-40B4-BE49-F238E27FC236}">
                        <a16:creationId xmlns:a16="http://schemas.microsoft.com/office/drawing/2014/main" id="{CD8093D2-A19D-A891-7F40-075A09356E0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0" name="Group">
                  <a:extLst>
                    <a:ext uri="{FF2B5EF4-FFF2-40B4-BE49-F238E27FC236}">
                      <a16:creationId xmlns:a16="http://schemas.microsoft.com/office/drawing/2014/main" id="{48430D27-BDC7-59D4-6972-DC8E6093316E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8" name="Line">
                    <a:extLst>
                      <a:ext uri="{FF2B5EF4-FFF2-40B4-BE49-F238E27FC236}">
                        <a16:creationId xmlns:a16="http://schemas.microsoft.com/office/drawing/2014/main" id="{4028107B-3B92-21B7-5318-D600DDB7141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9" name="Line">
                    <a:extLst>
                      <a:ext uri="{FF2B5EF4-FFF2-40B4-BE49-F238E27FC236}">
                        <a16:creationId xmlns:a16="http://schemas.microsoft.com/office/drawing/2014/main" id="{9D17BEB9-56F8-B17F-B451-15D33739106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</p:grpSp>
      </p:grpSp>
      <p:pic>
        <p:nvPicPr>
          <p:cNvPr id="774" name="temp.pdf" descr="temp.pdf">
            <a:extLst>
              <a:ext uri="{FF2B5EF4-FFF2-40B4-BE49-F238E27FC236}">
                <a16:creationId xmlns:a16="http://schemas.microsoft.com/office/drawing/2014/main" id="{F1658D9B-E990-A874-EBFB-DF03D06D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temp.pdf" descr="temp.pdf">
            <a:extLst>
              <a:ext uri="{FF2B5EF4-FFF2-40B4-BE49-F238E27FC236}">
                <a16:creationId xmlns:a16="http://schemas.microsoft.com/office/drawing/2014/main" id="{700BFBF8-073C-93B9-6F80-A678C75D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Group">
            <a:extLst>
              <a:ext uri="{FF2B5EF4-FFF2-40B4-BE49-F238E27FC236}">
                <a16:creationId xmlns:a16="http://schemas.microsoft.com/office/drawing/2014/main" id="{FC042E4E-0EB5-7F64-A79B-83174B8D8081}"/>
              </a:ext>
            </a:extLst>
          </p:cNvPr>
          <p:cNvGrpSpPr/>
          <p:nvPr/>
        </p:nvGrpSpPr>
        <p:grpSpPr>
          <a:xfrm>
            <a:off x="3550340" y="5893593"/>
            <a:ext cx="3931463" cy="1756669"/>
            <a:chOff x="1077788" y="0"/>
            <a:chExt cx="3931462" cy="1756667"/>
          </a:xfrm>
        </p:grpSpPr>
        <p:pic>
          <p:nvPicPr>
            <p:cNvPr id="776" name="temp.pdf" descr="temp.pdf">
              <a:extLst>
                <a:ext uri="{FF2B5EF4-FFF2-40B4-BE49-F238E27FC236}">
                  <a16:creationId xmlns:a16="http://schemas.microsoft.com/office/drawing/2014/main" id="{9838B411-175D-8053-8018-5E177F01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39" y="0"/>
              <a:ext cx="2641912" cy="97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ooks fine but">
              <a:extLst>
                <a:ext uri="{FF2B5EF4-FFF2-40B4-BE49-F238E27FC236}">
                  <a16:creationId xmlns:a16="http://schemas.microsoft.com/office/drawing/2014/main" id="{C71A50A1-F462-9062-62BC-4EE620AE7C3E}"/>
                </a:ext>
              </a:extLst>
            </p:cNvPr>
            <p:cNvSpPr/>
            <p:nvPr/>
          </p:nvSpPr>
          <p:spPr>
            <a:xfrm>
              <a:off x="1077788" y="4866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Looks fine but</a:t>
              </a:r>
            </a:p>
          </p:txBody>
        </p:sp>
      </p:grpSp>
      <p:pic>
        <p:nvPicPr>
          <p:cNvPr id="779" name="temp.pdf" descr="temp.pdf">
            <a:extLst>
              <a:ext uri="{FF2B5EF4-FFF2-40B4-BE49-F238E27FC236}">
                <a16:creationId xmlns:a16="http://schemas.microsoft.com/office/drawing/2014/main" id="{FB7881AB-8F48-FF65-5BAC-6A65D343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72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2E61-3F63-DC31-C779-B89CE3B6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>
            <a:extLst>
              <a:ext uri="{FF2B5EF4-FFF2-40B4-BE49-F238E27FC236}">
                <a16:creationId xmlns:a16="http://schemas.microsoft.com/office/drawing/2014/main" id="{B1A48D91-12D8-F1A5-D367-857F7B52AE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781" name="Line">
              <a:extLst>
                <a:ext uri="{FF2B5EF4-FFF2-40B4-BE49-F238E27FC236}">
                  <a16:creationId xmlns:a16="http://schemas.microsoft.com/office/drawing/2014/main" id="{134D85D8-D4C5-0498-17B2-63A8E946036B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1">
              <a:extLst>
                <a:ext uri="{FF2B5EF4-FFF2-40B4-BE49-F238E27FC236}">
                  <a16:creationId xmlns:a16="http://schemas.microsoft.com/office/drawing/2014/main" id="{481D0BFF-B9C0-4383-4BDF-320F53394AA1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83" name="Line">
              <a:extLst>
                <a:ext uri="{FF2B5EF4-FFF2-40B4-BE49-F238E27FC236}">
                  <a16:creationId xmlns:a16="http://schemas.microsoft.com/office/drawing/2014/main" id="{DAFB9A7C-DE7C-F2DA-1C35-C0B132D0B08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>
              <a:extLst>
                <a:ext uri="{FF2B5EF4-FFF2-40B4-BE49-F238E27FC236}">
                  <a16:creationId xmlns:a16="http://schemas.microsoft.com/office/drawing/2014/main" id="{92C63DE3-F9E2-A833-8C8E-77562E4B1780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t">
              <a:extLst>
                <a:ext uri="{FF2B5EF4-FFF2-40B4-BE49-F238E27FC236}">
                  <a16:creationId xmlns:a16="http://schemas.microsoft.com/office/drawing/2014/main" id="{EBA97582-05A8-AFC6-3D80-C5D59014BDEC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786" name="Line">
              <a:extLst>
                <a:ext uri="{FF2B5EF4-FFF2-40B4-BE49-F238E27FC236}">
                  <a16:creationId xmlns:a16="http://schemas.microsoft.com/office/drawing/2014/main" id="{A46A908E-DDBE-1957-9F97-DD844BF204A1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>
              <a:extLst>
                <a:ext uri="{FF2B5EF4-FFF2-40B4-BE49-F238E27FC236}">
                  <a16:creationId xmlns:a16="http://schemas.microsoft.com/office/drawing/2014/main" id="{3844A610-BF67-50B7-7321-8DECE3C9B820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>
              <a:extLst>
                <a:ext uri="{FF2B5EF4-FFF2-40B4-BE49-F238E27FC236}">
                  <a16:creationId xmlns:a16="http://schemas.microsoft.com/office/drawing/2014/main" id="{DEF6CFB6-93C1-06FD-6E9B-462EA3786D22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0">
              <a:extLst>
                <a:ext uri="{FF2B5EF4-FFF2-40B4-BE49-F238E27FC236}">
                  <a16:creationId xmlns:a16="http://schemas.microsoft.com/office/drawing/2014/main" id="{50C2CEA1-20B4-5C68-577D-B7146A57F848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790" name="1">
              <a:extLst>
                <a:ext uri="{FF2B5EF4-FFF2-40B4-BE49-F238E27FC236}">
                  <a16:creationId xmlns:a16="http://schemas.microsoft.com/office/drawing/2014/main" id="{70D92B96-F3DD-17DB-772D-D6CF8EBA08F9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1" name="Line">
              <a:extLst>
                <a:ext uri="{FF2B5EF4-FFF2-40B4-BE49-F238E27FC236}">
                  <a16:creationId xmlns:a16="http://schemas.microsoft.com/office/drawing/2014/main" id="{56EE4307-189F-C6FF-41B7-F9F351B8E458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>
              <a:extLst>
                <a:ext uri="{FF2B5EF4-FFF2-40B4-BE49-F238E27FC236}">
                  <a16:creationId xmlns:a16="http://schemas.microsoft.com/office/drawing/2014/main" id="{7CEC6128-62CB-D8E8-A8D1-ED40658AFC7E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-1">
              <a:extLst>
                <a:ext uri="{FF2B5EF4-FFF2-40B4-BE49-F238E27FC236}">
                  <a16:creationId xmlns:a16="http://schemas.microsoft.com/office/drawing/2014/main" id="{2C908856-1842-17E9-C8D0-48B05042FBBA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796" name="Group">
              <a:extLst>
                <a:ext uri="{FF2B5EF4-FFF2-40B4-BE49-F238E27FC236}">
                  <a16:creationId xmlns:a16="http://schemas.microsoft.com/office/drawing/2014/main" id="{192D0C32-1912-C2EF-0FD2-B49871BF8FDA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794" name="Line">
                <a:extLst>
                  <a:ext uri="{FF2B5EF4-FFF2-40B4-BE49-F238E27FC236}">
                    <a16:creationId xmlns:a16="http://schemas.microsoft.com/office/drawing/2014/main" id="{9751ABBB-7EDF-BC89-2FC4-3C5BFAECE8F3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5" name="Line">
                <a:extLst>
                  <a:ext uri="{FF2B5EF4-FFF2-40B4-BE49-F238E27FC236}">
                    <a16:creationId xmlns:a16="http://schemas.microsoft.com/office/drawing/2014/main" id="{9A8F363A-73DE-9A58-02C9-D2976987F131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798" name="Using step">
            <a:extLst>
              <a:ext uri="{FF2B5EF4-FFF2-40B4-BE49-F238E27FC236}">
                <a16:creationId xmlns:a16="http://schemas.microsoft.com/office/drawing/2014/main" id="{3C567892-D8EF-25F5-B068-A01396091B3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799" name="temp.pdf" descr="temp.pdf">
            <a:extLst>
              <a:ext uri="{FF2B5EF4-FFF2-40B4-BE49-F238E27FC236}">
                <a16:creationId xmlns:a16="http://schemas.microsoft.com/office/drawing/2014/main" id="{BF6293E2-2126-8907-CE7D-CF275D9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temp.pdf" descr="temp.pdf">
            <a:extLst>
              <a:ext uri="{FF2B5EF4-FFF2-40B4-BE49-F238E27FC236}">
                <a16:creationId xmlns:a16="http://schemas.microsoft.com/office/drawing/2014/main" id="{8A81E102-172E-5700-56F2-A6749600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temp.pdf" descr="temp.pdf">
            <a:extLst>
              <a:ext uri="{FF2B5EF4-FFF2-40B4-BE49-F238E27FC236}">
                <a16:creationId xmlns:a16="http://schemas.microsoft.com/office/drawing/2014/main" id="{7EC504DE-C82D-8DAD-E054-67D20B21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14" y="5713179"/>
            <a:ext cx="1240405" cy="36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temp.pdf" descr="temp.pdf">
            <a:extLst>
              <a:ext uri="{FF2B5EF4-FFF2-40B4-BE49-F238E27FC236}">
                <a16:creationId xmlns:a16="http://schemas.microsoft.com/office/drawing/2014/main" id="{6913E908-2DF4-00C0-6C74-D8CCD0F8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1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76FC-CDA5-1A18-7E01-0FC1CC9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Using step">
            <a:extLst>
              <a:ext uri="{FF2B5EF4-FFF2-40B4-BE49-F238E27FC236}">
                <a16:creationId xmlns:a16="http://schemas.microsoft.com/office/drawing/2014/main" id="{D2E73C4A-3B2E-81B3-5363-7D4B23F649BF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805" name="temp.pdf" descr="temp.pdf">
            <a:extLst>
              <a:ext uri="{FF2B5EF4-FFF2-40B4-BE49-F238E27FC236}">
                <a16:creationId xmlns:a16="http://schemas.microsoft.com/office/drawing/2014/main" id="{DD065A17-BC7C-E3D4-BE01-644A44A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temp.pdf" descr="temp.pdf">
            <a:extLst>
              <a:ext uri="{FF2B5EF4-FFF2-40B4-BE49-F238E27FC236}">
                <a16:creationId xmlns:a16="http://schemas.microsoft.com/office/drawing/2014/main" id="{0DB4CD1B-8237-773A-B335-AD0CEE28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250156"/>
            <a:ext cx="3187899" cy="857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2" name="Group">
            <a:extLst>
              <a:ext uri="{FF2B5EF4-FFF2-40B4-BE49-F238E27FC236}">
                <a16:creationId xmlns:a16="http://schemas.microsoft.com/office/drawing/2014/main" id="{10FE4527-7BAF-0C7B-AF62-175940F9A984}"/>
              </a:ext>
            </a:extLst>
          </p:cNvPr>
          <p:cNvGrpSpPr/>
          <p:nvPr/>
        </p:nvGrpSpPr>
        <p:grpSpPr>
          <a:xfrm>
            <a:off x="1107281" y="2232417"/>
            <a:ext cx="5721796" cy="3795122"/>
            <a:chOff x="0" y="0"/>
            <a:chExt cx="5721794" cy="3795120"/>
          </a:xfrm>
        </p:grpSpPr>
        <p:sp>
          <p:nvSpPr>
            <p:cNvPr id="807" name="Line">
              <a:extLst>
                <a:ext uri="{FF2B5EF4-FFF2-40B4-BE49-F238E27FC236}">
                  <a16:creationId xmlns:a16="http://schemas.microsoft.com/office/drawing/2014/main" id="{74CBEDFD-30D0-0111-BCDC-64313D16B1C8}"/>
                </a:ext>
              </a:extLst>
            </p:cNvPr>
            <p:cNvSpPr/>
            <p:nvPr/>
          </p:nvSpPr>
          <p:spPr>
            <a:xfrm>
              <a:off x="260746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>
              <a:extLst>
                <a:ext uri="{FF2B5EF4-FFF2-40B4-BE49-F238E27FC236}">
                  <a16:creationId xmlns:a16="http://schemas.microsoft.com/office/drawing/2014/main" id="{880FCA9B-8EA7-7B42-88FB-84E8151F68D5}"/>
                </a:ext>
              </a:extLst>
            </p:cNvPr>
            <p:cNvSpPr/>
            <p:nvPr/>
          </p:nvSpPr>
          <p:spPr>
            <a:xfrm>
              <a:off x="362545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>
              <a:extLst>
                <a:ext uri="{FF2B5EF4-FFF2-40B4-BE49-F238E27FC236}">
                  <a16:creationId xmlns:a16="http://schemas.microsoft.com/office/drawing/2014/main" id="{9693C8D8-B509-DF1D-EEC3-715437F579B9}"/>
                </a:ext>
              </a:extLst>
            </p:cNvPr>
            <p:cNvSpPr/>
            <p:nvPr/>
          </p:nvSpPr>
          <p:spPr>
            <a:xfrm>
              <a:off x="462557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1">
              <a:extLst>
                <a:ext uri="{FF2B5EF4-FFF2-40B4-BE49-F238E27FC236}">
                  <a16:creationId xmlns:a16="http://schemas.microsoft.com/office/drawing/2014/main" id="{9F0763EC-2831-3719-4FE3-7FEE3D3A3389}"/>
                </a:ext>
              </a:extLst>
            </p:cNvPr>
            <p:cNvSpPr txBox="1"/>
            <p:nvPr/>
          </p:nvSpPr>
          <p:spPr>
            <a:xfrm>
              <a:off x="4550568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11" name="2/3">
              <a:extLst>
                <a:ext uri="{FF2B5EF4-FFF2-40B4-BE49-F238E27FC236}">
                  <a16:creationId xmlns:a16="http://schemas.microsoft.com/office/drawing/2014/main" id="{E7B00BC5-CC72-6EFB-1DEA-925F207F1331}"/>
                </a:ext>
              </a:extLst>
            </p:cNvPr>
            <p:cNvSpPr txBox="1"/>
            <p:nvPr/>
          </p:nvSpPr>
          <p:spPr>
            <a:xfrm>
              <a:off x="3471118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812" name="1/3">
              <a:extLst>
                <a:ext uri="{FF2B5EF4-FFF2-40B4-BE49-F238E27FC236}">
                  <a16:creationId xmlns:a16="http://schemas.microsoft.com/office/drawing/2014/main" id="{C3B1D0D2-0055-533A-B50F-1705987F123D}"/>
                </a:ext>
              </a:extLst>
            </p:cNvPr>
            <p:cNvSpPr txBox="1"/>
            <p:nvPr/>
          </p:nvSpPr>
          <p:spPr>
            <a:xfrm>
              <a:off x="2453133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813" name="Line">
              <a:extLst>
                <a:ext uri="{FF2B5EF4-FFF2-40B4-BE49-F238E27FC236}">
                  <a16:creationId xmlns:a16="http://schemas.microsoft.com/office/drawing/2014/main" id="{AD663EC2-6894-5023-A079-66DD5DDFFC52}"/>
                </a:ext>
              </a:extLst>
            </p:cNvPr>
            <p:cNvSpPr/>
            <p:nvPr/>
          </p:nvSpPr>
          <p:spPr>
            <a:xfrm>
              <a:off x="160734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>
              <a:extLst>
                <a:ext uri="{FF2B5EF4-FFF2-40B4-BE49-F238E27FC236}">
                  <a16:creationId xmlns:a16="http://schemas.microsoft.com/office/drawing/2014/main" id="{C09D6E91-7C54-EC63-53D9-56A7A34A608F}"/>
                </a:ext>
              </a:extLst>
            </p:cNvPr>
            <p:cNvSpPr/>
            <p:nvPr/>
          </p:nvSpPr>
          <p:spPr>
            <a:xfrm flipH="1">
              <a:off x="160734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t">
              <a:extLst>
                <a:ext uri="{FF2B5EF4-FFF2-40B4-BE49-F238E27FC236}">
                  <a16:creationId xmlns:a16="http://schemas.microsoft.com/office/drawing/2014/main" id="{4819F17C-35AD-115D-8F2D-4CEB57C9CAD8}"/>
                </a:ext>
              </a:extLst>
            </p:cNvPr>
            <p:cNvSpPr txBox="1"/>
            <p:nvPr/>
          </p:nvSpPr>
          <p:spPr>
            <a:xfrm>
              <a:off x="5460031" y="1497116"/>
              <a:ext cx="261764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16" name="Line">
              <a:extLst>
                <a:ext uri="{FF2B5EF4-FFF2-40B4-BE49-F238E27FC236}">
                  <a16:creationId xmlns:a16="http://schemas.microsoft.com/office/drawing/2014/main" id="{04139AD4-DE41-E4B2-AAEC-D171978F6AFF}"/>
                </a:ext>
              </a:extLst>
            </p:cNvPr>
            <p:cNvSpPr/>
            <p:nvPr/>
          </p:nvSpPr>
          <p:spPr>
            <a:xfrm>
              <a:off x="1614520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>
              <a:extLst>
                <a:ext uri="{FF2B5EF4-FFF2-40B4-BE49-F238E27FC236}">
                  <a16:creationId xmlns:a16="http://schemas.microsoft.com/office/drawing/2014/main" id="{9FE6E4B7-0181-3F4A-A391-4052B961FDFE}"/>
                </a:ext>
              </a:extLst>
            </p:cNvPr>
            <p:cNvSpPr/>
            <p:nvPr/>
          </p:nvSpPr>
          <p:spPr>
            <a:xfrm flipH="1">
              <a:off x="1414698" y="1338523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>
              <a:extLst>
                <a:ext uri="{FF2B5EF4-FFF2-40B4-BE49-F238E27FC236}">
                  <a16:creationId xmlns:a16="http://schemas.microsoft.com/office/drawing/2014/main" id="{DC9D98D7-6FEB-097B-C8C6-0C4EFE82CDD1}"/>
                </a:ext>
              </a:extLst>
            </p:cNvPr>
            <p:cNvSpPr/>
            <p:nvPr/>
          </p:nvSpPr>
          <p:spPr>
            <a:xfrm flipH="1">
              <a:off x="1414698" y="764961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>
              <a:extLst>
                <a:ext uri="{FF2B5EF4-FFF2-40B4-BE49-F238E27FC236}">
                  <a16:creationId xmlns:a16="http://schemas.microsoft.com/office/drawing/2014/main" id="{961048C7-21E4-17B2-0758-5F2ED26F7D0B}"/>
                </a:ext>
              </a:extLst>
            </p:cNvPr>
            <p:cNvSpPr/>
            <p:nvPr/>
          </p:nvSpPr>
          <p:spPr>
            <a:xfrm flipH="1">
              <a:off x="1414698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>
              <a:extLst>
                <a:ext uri="{FF2B5EF4-FFF2-40B4-BE49-F238E27FC236}">
                  <a16:creationId xmlns:a16="http://schemas.microsoft.com/office/drawing/2014/main" id="{8E19CD1D-3B65-F5FF-77F3-B867ED318EB9}"/>
                </a:ext>
              </a:extLst>
            </p:cNvPr>
            <p:cNvSpPr/>
            <p:nvPr/>
          </p:nvSpPr>
          <p:spPr>
            <a:xfrm flipH="1">
              <a:off x="142025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>
              <a:extLst>
                <a:ext uri="{FF2B5EF4-FFF2-40B4-BE49-F238E27FC236}">
                  <a16:creationId xmlns:a16="http://schemas.microsoft.com/office/drawing/2014/main" id="{746061F2-8142-54E3-A87A-BC363FA27804}"/>
                </a:ext>
              </a:extLst>
            </p:cNvPr>
            <p:cNvSpPr/>
            <p:nvPr/>
          </p:nvSpPr>
          <p:spPr>
            <a:xfrm flipV="1">
              <a:off x="1610712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>
              <a:extLst>
                <a:ext uri="{FF2B5EF4-FFF2-40B4-BE49-F238E27FC236}">
                  <a16:creationId xmlns:a16="http://schemas.microsoft.com/office/drawing/2014/main" id="{D4B71926-0E5D-8242-94FC-33F2431BF402}"/>
                </a:ext>
              </a:extLst>
            </p:cNvPr>
            <p:cNvSpPr/>
            <p:nvPr/>
          </p:nvSpPr>
          <p:spPr>
            <a:xfrm flipH="1" flipV="1">
              <a:off x="1410890" y="245659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>
              <a:extLst>
                <a:ext uri="{FF2B5EF4-FFF2-40B4-BE49-F238E27FC236}">
                  <a16:creationId xmlns:a16="http://schemas.microsoft.com/office/drawing/2014/main" id="{E8CC473F-C399-65DE-A60D-F6A21258F0C7}"/>
                </a:ext>
              </a:extLst>
            </p:cNvPr>
            <p:cNvSpPr/>
            <p:nvPr/>
          </p:nvSpPr>
          <p:spPr>
            <a:xfrm flipH="1" flipV="1">
              <a:off x="1410890" y="303015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>
              <a:extLst>
                <a:ext uri="{FF2B5EF4-FFF2-40B4-BE49-F238E27FC236}">
                  <a16:creationId xmlns:a16="http://schemas.microsoft.com/office/drawing/2014/main" id="{E27096D1-7D60-2D59-0B5E-8E93A56B000A}"/>
                </a:ext>
              </a:extLst>
            </p:cNvPr>
            <p:cNvSpPr/>
            <p:nvPr/>
          </p:nvSpPr>
          <p:spPr>
            <a:xfrm flipH="1" flipV="1">
              <a:off x="1410890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47" name="Group">
              <a:extLst>
                <a:ext uri="{FF2B5EF4-FFF2-40B4-BE49-F238E27FC236}">
                  <a16:creationId xmlns:a16="http://schemas.microsoft.com/office/drawing/2014/main" id="{2DA41AAF-03E0-1938-5B3F-DAAAB02C8CC5}"/>
                </a:ext>
              </a:extLst>
            </p:cNvPr>
            <p:cNvGrpSpPr/>
            <p:nvPr/>
          </p:nvGrpSpPr>
          <p:grpSpPr>
            <a:xfrm>
              <a:off x="1600567" y="223247"/>
              <a:ext cx="3040718" cy="3348633"/>
              <a:chOff x="0" y="0"/>
              <a:chExt cx="3040717" cy="3348632"/>
            </a:xfrm>
          </p:grpSpPr>
          <p:grpSp>
            <p:nvGrpSpPr>
              <p:cNvPr id="843" name="Group">
                <a:extLst>
                  <a:ext uri="{FF2B5EF4-FFF2-40B4-BE49-F238E27FC236}">
                    <a16:creationId xmlns:a16="http://schemas.microsoft.com/office/drawing/2014/main" id="{14723955-641A-2F72-60D3-D2861111FD6B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0719" cy="3348633"/>
                <a:chOff x="0" y="0"/>
                <a:chExt cx="3040717" cy="3348632"/>
              </a:xfrm>
            </p:grpSpPr>
            <p:grpSp>
              <p:nvGrpSpPr>
                <p:cNvPr id="827" name="Group">
                  <a:extLst>
                    <a:ext uri="{FF2B5EF4-FFF2-40B4-BE49-F238E27FC236}">
                      <a16:creationId xmlns:a16="http://schemas.microsoft.com/office/drawing/2014/main" id="{ED83DB0C-1C53-243A-4136-D3C0A2AA68C0}"/>
                    </a:ext>
                  </a:extLst>
                </p:cNvPr>
                <p:cNvGrpSpPr/>
                <p:nvPr/>
              </p:nvGrpSpPr>
              <p:grpSpPr>
                <a:xfrm>
                  <a:off x="-1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25" name="Line">
                    <a:extLst>
                      <a:ext uri="{FF2B5EF4-FFF2-40B4-BE49-F238E27FC236}">
                        <a16:creationId xmlns:a16="http://schemas.microsoft.com/office/drawing/2014/main" id="{BAE2F6F2-957B-B248-D40A-E15FA917D9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6" name="Line">
                    <a:extLst>
                      <a:ext uri="{FF2B5EF4-FFF2-40B4-BE49-F238E27FC236}">
                        <a16:creationId xmlns:a16="http://schemas.microsoft.com/office/drawing/2014/main" id="{EAD48532-9689-74EE-D633-82C05181062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0" name="Group">
                  <a:extLst>
                    <a:ext uri="{FF2B5EF4-FFF2-40B4-BE49-F238E27FC236}">
                      <a16:creationId xmlns:a16="http://schemas.microsoft.com/office/drawing/2014/main" id="{1A0F2E29-A49C-2AB6-8FC1-5B4BE0E3646E}"/>
                    </a:ext>
                  </a:extLst>
                </p:cNvPr>
                <p:cNvGrpSpPr/>
                <p:nvPr/>
              </p:nvGrpSpPr>
              <p:grpSpPr>
                <a:xfrm>
                  <a:off x="1015830" y="1669851"/>
                  <a:ext cx="997973" cy="1107282"/>
                  <a:chOff x="0" y="0"/>
                  <a:chExt cx="997971" cy="1107281"/>
                </a:xfrm>
              </p:grpSpPr>
              <p:sp>
                <p:nvSpPr>
                  <p:cNvPr id="828" name="Line">
                    <a:extLst>
                      <a:ext uri="{FF2B5EF4-FFF2-40B4-BE49-F238E27FC236}">
                        <a16:creationId xmlns:a16="http://schemas.microsoft.com/office/drawing/2014/main" id="{6E05BA90-7AD9-FF72-80B1-59D2567FAB7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9" name="Line">
                    <a:extLst>
                      <a:ext uri="{FF2B5EF4-FFF2-40B4-BE49-F238E27FC236}">
                        <a16:creationId xmlns:a16="http://schemas.microsoft.com/office/drawing/2014/main" id="{5D75D444-37F0-D229-ECAE-DAA965EF448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3" name="Group">
                  <a:extLst>
                    <a:ext uri="{FF2B5EF4-FFF2-40B4-BE49-F238E27FC236}">
                      <a16:creationId xmlns:a16="http://schemas.microsoft.com/office/drawing/2014/main" id="{F322875B-983D-3372-0855-CC9F6525DB03}"/>
                    </a:ext>
                  </a:extLst>
                </p:cNvPr>
                <p:cNvGrpSpPr/>
                <p:nvPr/>
              </p:nvGrpSpPr>
              <p:grpSpPr>
                <a:xfrm>
                  <a:off x="1015830" y="5447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1" name="Line">
                    <a:extLst>
                      <a:ext uri="{FF2B5EF4-FFF2-40B4-BE49-F238E27FC236}">
                        <a16:creationId xmlns:a16="http://schemas.microsoft.com/office/drawing/2014/main" id="{5CF253F1-49AA-F579-1123-4D15E07A6A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2" name="Line">
                    <a:extLst>
                      <a:ext uri="{FF2B5EF4-FFF2-40B4-BE49-F238E27FC236}">
                        <a16:creationId xmlns:a16="http://schemas.microsoft.com/office/drawing/2014/main" id="{DAE30E7D-A123-8FA5-E0E3-1ADA72A5A76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6" name="Group">
                  <a:extLst>
                    <a:ext uri="{FF2B5EF4-FFF2-40B4-BE49-F238E27FC236}">
                      <a16:creationId xmlns:a16="http://schemas.microsoft.com/office/drawing/2014/main" id="{EB98F877-5875-E62D-3498-C4155C7605D7}"/>
                    </a:ext>
                  </a:extLst>
                </p:cNvPr>
                <p:cNvGrpSpPr/>
                <p:nvPr/>
              </p:nvGrpSpPr>
              <p:grpSpPr>
                <a:xfrm>
                  <a:off x="2042745" y="2241351"/>
                  <a:ext cx="997972" cy="1107282"/>
                  <a:chOff x="0" y="0"/>
                  <a:chExt cx="997971" cy="1107281"/>
                </a:xfrm>
              </p:grpSpPr>
              <p:sp>
                <p:nvSpPr>
                  <p:cNvPr id="834" name="Line">
                    <a:extLst>
                      <a:ext uri="{FF2B5EF4-FFF2-40B4-BE49-F238E27FC236}">
                        <a16:creationId xmlns:a16="http://schemas.microsoft.com/office/drawing/2014/main" id="{252E1411-606E-CAE0-7009-58A517973FB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5" name="Line">
                    <a:extLst>
                      <a:ext uri="{FF2B5EF4-FFF2-40B4-BE49-F238E27FC236}">
                        <a16:creationId xmlns:a16="http://schemas.microsoft.com/office/drawing/2014/main" id="{6D9B3B28-A61D-926F-9A54-5E40560852C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9" name="Group">
                  <a:extLst>
                    <a:ext uri="{FF2B5EF4-FFF2-40B4-BE49-F238E27FC236}">
                      <a16:creationId xmlns:a16="http://schemas.microsoft.com/office/drawing/2014/main" id="{8C16DBE8-FB98-A049-EC03-E4F833A8238D}"/>
                    </a:ext>
                  </a:extLst>
                </p:cNvPr>
                <p:cNvGrpSpPr/>
                <p:nvPr/>
              </p:nvGrpSpPr>
              <p:grpSpPr>
                <a:xfrm>
                  <a:off x="2033815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7" name="Line">
                    <a:extLst>
                      <a:ext uri="{FF2B5EF4-FFF2-40B4-BE49-F238E27FC236}">
                        <a16:creationId xmlns:a16="http://schemas.microsoft.com/office/drawing/2014/main" id="{E8409741-3796-D5C0-F9F4-CA3F79C0D1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8" name="Line">
                    <a:extLst>
                      <a:ext uri="{FF2B5EF4-FFF2-40B4-BE49-F238E27FC236}">
                        <a16:creationId xmlns:a16="http://schemas.microsoft.com/office/drawing/2014/main" id="{1BDCC73D-8C4E-B102-AC58-ADD82D06198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2" name="Group">
                  <a:extLst>
                    <a:ext uri="{FF2B5EF4-FFF2-40B4-BE49-F238E27FC236}">
                      <a16:creationId xmlns:a16="http://schemas.microsoft.com/office/drawing/2014/main" id="{B8974CF2-6213-7AE1-9D2B-0496FD7E99EE}"/>
                    </a:ext>
                  </a:extLst>
                </p:cNvPr>
                <p:cNvGrpSpPr/>
                <p:nvPr/>
              </p:nvGrpSpPr>
              <p:grpSpPr>
                <a:xfrm>
                  <a:off x="2033815" y="-1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40" name="Line">
                    <a:extLst>
                      <a:ext uri="{FF2B5EF4-FFF2-40B4-BE49-F238E27FC236}">
                        <a16:creationId xmlns:a16="http://schemas.microsoft.com/office/drawing/2014/main" id="{F4C4C6E7-929E-F40E-1A72-9815B8EC8F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1" name="Line">
                    <a:extLst>
                      <a:ext uri="{FF2B5EF4-FFF2-40B4-BE49-F238E27FC236}">
                        <a16:creationId xmlns:a16="http://schemas.microsoft.com/office/drawing/2014/main" id="{367722D3-F623-5937-9466-15E065A5D24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46" name="Group">
                <a:extLst>
                  <a:ext uri="{FF2B5EF4-FFF2-40B4-BE49-F238E27FC236}">
                    <a16:creationId xmlns:a16="http://schemas.microsoft.com/office/drawing/2014/main" id="{C9732DD5-3D34-F845-7AF9-C1A89E661971}"/>
                  </a:ext>
                </a:extLst>
              </p:cNvPr>
              <p:cNvGrpSpPr/>
              <p:nvPr/>
            </p:nvGrpSpPr>
            <p:grpSpPr>
              <a:xfrm>
                <a:off x="0" y="651867"/>
                <a:ext cx="3027165" cy="2027040"/>
                <a:chOff x="0" y="0"/>
                <a:chExt cx="3027164" cy="2027039"/>
              </a:xfrm>
            </p:grpSpPr>
            <p:sp>
              <p:nvSpPr>
                <p:cNvPr id="844" name="Line">
                  <a:extLst>
                    <a:ext uri="{FF2B5EF4-FFF2-40B4-BE49-F238E27FC236}">
                      <a16:creationId xmlns:a16="http://schemas.microsoft.com/office/drawing/2014/main" id="{2711C7BF-83A5-BBBA-994F-4727B99DA3B7}"/>
                    </a:ext>
                  </a:extLst>
                </p:cNvPr>
                <p:cNvSpPr/>
                <p:nvPr/>
              </p:nvSpPr>
              <p:spPr>
                <a:xfrm flipH="1" flipV="1">
                  <a:off x="20554" y="1013521"/>
                  <a:ext cx="3006610" cy="101351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Line">
                  <a:extLst>
                    <a:ext uri="{FF2B5EF4-FFF2-40B4-BE49-F238E27FC236}">
                      <a16:creationId xmlns:a16="http://schemas.microsoft.com/office/drawing/2014/main" id="{19E21621-57B4-6087-41AD-666959C712D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27165" cy="1003831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pic>
          <p:nvPicPr>
            <p:cNvPr id="848" name="temp.pdf" descr="temp.pdf">
              <a:extLst>
                <a:ext uri="{FF2B5EF4-FFF2-40B4-BE49-F238E27FC236}">
                  <a16:creationId xmlns:a16="http://schemas.microsoft.com/office/drawing/2014/main" id="{A096B430-75FE-2B0F-CC88-EFE73645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32" y="1169793"/>
              <a:ext cx="589360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temp.pdf" descr="temp.pdf">
              <a:extLst>
                <a:ext uri="{FF2B5EF4-FFF2-40B4-BE49-F238E27FC236}">
                  <a16:creationId xmlns:a16="http://schemas.microsoft.com/office/drawing/2014/main" id="{7B8FDB38-AEF5-1E3D-EED8-ACF7836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34" y="589364"/>
              <a:ext cx="62738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temp.pdf" descr="temp.pdf">
              <a:extLst>
                <a:ext uri="{FF2B5EF4-FFF2-40B4-BE49-F238E27FC236}">
                  <a16:creationId xmlns:a16="http://schemas.microsoft.com/office/drawing/2014/main" id="{3CFF015D-6142-0D2F-4D22-FC855251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312" y="26793"/>
              <a:ext cx="114069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4" name="Group">
              <a:extLst>
                <a:ext uri="{FF2B5EF4-FFF2-40B4-BE49-F238E27FC236}">
                  <a16:creationId xmlns:a16="http://schemas.microsoft.com/office/drawing/2014/main" id="{54D43BC3-6F33-C519-ADEF-63FCCC285B2D}"/>
                </a:ext>
              </a:extLst>
            </p:cNvPr>
            <p:cNvGrpSpPr/>
            <p:nvPr/>
          </p:nvGrpSpPr>
          <p:grpSpPr>
            <a:xfrm>
              <a:off x="1607343" y="710347"/>
              <a:ext cx="2937868" cy="321469"/>
              <a:chOff x="0" y="0"/>
              <a:chExt cx="2937867" cy="321468"/>
            </a:xfrm>
          </p:grpSpPr>
          <p:sp>
            <p:nvSpPr>
              <p:cNvPr id="851" name="Line">
                <a:extLst>
                  <a:ext uri="{FF2B5EF4-FFF2-40B4-BE49-F238E27FC236}">
                    <a16:creationId xmlns:a16="http://schemas.microsoft.com/office/drawing/2014/main" id="{071B7BBF-C6B3-059C-41FE-408E19889E8C}"/>
                  </a:ext>
                </a:extLst>
              </p:cNvPr>
              <p:cNvSpPr/>
              <p:nvPr/>
            </p:nvSpPr>
            <p:spPr>
              <a:xfrm>
                <a:off x="0" y="164767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2" name="temp.pdf" descr="temp.pdf">
                <a:extLst>
                  <a:ext uri="{FF2B5EF4-FFF2-40B4-BE49-F238E27FC236}">
                    <a16:creationId xmlns:a16="http://schemas.microsoft.com/office/drawing/2014/main" id="{939B12FE-A28A-D4F5-9450-36ED678CE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28" y="0"/>
                <a:ext cx="214313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Line">
                <a:extLst>
                  <a:ext uri="{FF2B5EF4-FFF2-40B4-BE49-F238E27FC236}">
                    <a16:creationId xmlns:a16="http://schemas.microsoft.com/office/drawing/2014/main" id="{9FB1158A-8E94-F229-2692-A18CE3984BF7}"/>
                  </a:ext>
                </a:extLst>
              </p:cNvPr>
              <p:cNvSpPr/>
              <p:nvPr/>
            </p:nvSpPr>
            <p:spPr>
              <a:xfrm flipV="1">
                <a:off x="527144" y="151367"/>
                <a:ext cx="2410724" cy="8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58" name="Group">
              <a:extLst>
                <a:ext uri="{FF2B5EF4-FFF2-40B4-BE49-F238E27FC236}">
                  <a16:creationId xmlns:a16="http://schemas.microsoft.com/office/drawing/2014/main" id="{DCA6E00A-1E7E-70C6-FC30-39542CCB3543}"/>
                </a:ext>
              </a:extLst>
            </p:cNvPr>
            <p:cNvGrpSpPr/>
            <p:nvPr/>
          </p:nvGrpSpPr>
          <p:grpSpPr>
            <a:xfrm>
              <a:off x="1607343" y="2714629"/>
              <a:ext cx="2937868" cy="321470"/>
              <a:chOff x="0" y="0"/>
              <a:chExt cx="2937867" cy="321468"/>
            </a:xfrm>
          </p:grpSpPr>
          <p:sp>
            <p:nvSpPr>
              <p:cNvPr id="855" name="Line">
                <a:extLst>
                  <a:ext uri="{FF2B5EF4-FFF2-40B4-BE49-F238E27FC236}">
                    <a16:creationId xmlns:a16="http://schemas.microsoft.com/office/drawing/2014/main" id="{5EC2237C-0F71-E486-5533-BA2AA0062DC2}"/>
                  </a:ext>
                </a:extLst>
              </p:cNvPr>
              <p:cNvSpPr/>
              <p:nvPr/>
            </p:nvSpPr>
            <p:spPr>
              <a:xfrm>
                <a:off x="0" y="182626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6" name="temp.pdf" descr="temp.pdf">
                <a:extLst>
                  <a:ext uri="{FF2B5EF4-FFF2-40B4-BE49-F238E27FC236}">
                    <a16:creationId xmlns:a16="http://schemas.microsoft.com/office/drawing/2014/main" id="{265E8363-C749-6941-7B8E-CC3DE6B9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53" y="0"/>
                <a:ext cx="401837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7" name="Line">
                <a:extLst>
                  <a:ext uri="{FF2B5EF4-FFF2-40B4-BE49-F238E27FC236}">
                    <a16:creationId xmlns:a16="http://schemas.microsoft.com/office/drawing/2014/main" id="{59046FC5-18A3-C097-73E4-BAB9DF9A861F}"/>
                  </a:ext>
                </a:extLst>
              </p:cNvPr>
              <p:cNvSpPr/>
              <p:nvPr/>
            </p:nvSpPr>
            <p:spPr>
              <a:xfrm flipV="1">
                <a:off x="527144" y="169226"/>
                <a:ext cx="2410724" cy="9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859" name="temp.pdf" descr="temp.pdf">
              <a:extLst>
                <a:ext uri="{FF2B5EF4-FFF2-40B4-BE49-F238E27FC236}">
                  <a16:creationId xmlns:a16="http://schemas.microsoft.com/office/drawing/2014/main" id="{C7388FA0-5B2F-002C-E771-ECA83BAF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218" y="2839645"/>
              <a:ext cx="760465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temp.pdf" descr="temp.pdf">
              <a:extLst>
                <a:ext uri="{FF2B5EF4-FFF2-40B4-BE49-F238E27FC236}">
                  <a16:creationId xmlns:a16="http://schemas.microsoft.com/office/drawing/2014/main" id="{4A01F06D-EFD1-E35C-0935-5C5A3405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218" y="2286004"/>
              <a:ext cx="74145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temp.pdf" descr="temp.pdf">
              <a:extLst>
                <a:ext uri="{FF2B5EF4-FFF2-40B4-BE49-F238E27FC236}">
                  <a16:creationId xmlns:a16="http://schemas.microsoft.com/office/drawing/2014/main" id="{CB7E9D58-6C5E-7EF7-FDE5-4431E082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3420075"/>
              <a:ext cx="138784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3" name="temp.pdf" descr="temp.pdf">
            <a:extLst>
              <a:ext uri="{FF2B5EF4-FFF2-40B4-BE49-F238E27FC236}">
                <a16:creationId xmlns:a16="http://schemas.microsoft.com/office/drawing/2014/main" id="{80438E4F-5DC8-CF4B-5C4D-AFC41DF962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914" y="5713179"/>
            <a:ext cx="1897089" cy="7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temp.pdf" descr="temp.pdf">
            <a:extLst>
              <a:ext uri="{FF2B5EF4-FFF2-40B4-BE49-F238E27FC236}">
                <a16:creationId xmlns:a16="http://schemas.microsoft.com/office/drawing/2014/main" id="{2FF772BB-B6B9-1EC1-FE87-A8342917C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03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4E41-E03D-F1C1-6FBA-52A842BA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>
            <a:extLst>
              <a:ext uri="{FF2B5EF4-FFF2-40B4-BE49-F238E27FC236}">
                <a16:creationId xmlns:a16="http://schemas.microsoft.com/office/drawing/2014/main" id="{841BB1F5-0796-A5AD-D9DA-CAC2CBFB1F74}"/>
              </a:ext>
            </a:extLst>
          </p:cNvPr>
          <p:cNvGrpSpPr/>
          <p:nvPr/>
        </p:nvGrpSpPr>
        <p:grpSpPr>
          <a:xfrm>
            <a:off x="1866304" y="1800014"/>
            <a:ext cx="4936856" cy="4736523"/>
            <a:chOff x="0" y="0"/>
            <a:chExt cx="4936854" cy="4736521"/>
          </a:xfrm>
        </p:grpSpPr>
        <p:sp>
          <p:nvSpPr>
            <p:cNvPr id="866" name="t">
              <a:extLst>
                <a:ext uri="{FF2B5EF4-FFF2-40B4-BE49-F238E27FC236}">
                  <a16:creationId xmlns:a16="http://schemas.microsoft.com/office/drawing/2014/main" id="{3305A68E-F5BC-E506-8A5A-873BA8F67565}"/>
                </a:ext>
              </a:extLst>
            </p:cNvPr>
            <p:cNvSpPr txBox="1"/>
            <p:nvPr/>
          </p:nvSpPr>
          <p:spPr>
            <a:xfrm>
              <a:off x="4677893" y="2075364"/>
              <a:ext cx="258962" cy="562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marL="0" marR="0" algn="ctr" defTabSz="410765">
                <a:defRPr sz="34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67" name="Line">
              <a:extLst>
                <a:ext uri="{FF2B5EF4-FFF2-40B4-BE49-F238E27FC236}">
                  <a16:creationId xmlns:a16="http://schemas.microsoft.com/office/drawing/2014/main" id="{B98B47AE-754E-2BBA-2E89-D79D03AFA0C4}"/>
                </a:ext>
              </a:extLst>
            </p:cNvPr>
            <p:cNvSpPr/>
            <p:nvPr/>
          </p:nvSpPr>
          <p:spPr>
            <a:xfrm>
              <a:off x="747232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>
              <a:extLst>
                <a:ext uri="{FF2B5EF4-FFF2-40B4-BE49-F238E27FC236}">
                  <a16:creationId xmlns:a16="http://schemas.microsoft.com/office/drawing/2014/main" id="{19A2A37B-D67F-4B91-E91C-68DD0164FB49}"/>
                </a:ext>
              </a:extLst>
            </p:cNvPr>
            <p:cNvSpPr/>
            <p:nvPr/>
          </p:nvSpPr>
          <p:spPr>
            <a:xfrm flipH="1">
              <a:off x="747232" y="2325795"/>
              <a:ext cx="3813522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>
              <a:extLst>
                <a:ext uri="{FF2B5EF4-FFF2-40B4-BE49-F238E27FC236}">
                  <a16:creationId xmlns:a16="http://schemas.microsoft.com/office/drawing/2014/main" id="{75E987FE-EC47-2A41-0D81-A89272730B09}"/>
                </a:ext>
              </a:extLst>
            </p:cNvPr>
            <p:cNvSpPr/>
            <p:nvPr/>
          </p:nvSpPr>
          <p:spPr>
            <a:xfrm>
              <a:off x="3762591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>
              <a:extLst>
                <a:ext uri="{FF2B5EF4-FFF2-40B4-BE49-F238E27FC236}">
                  <a16:creationId xmlns:a16="http://schemas.microsoft.com/office/drawing/2014/main" id="{B73965A7-4FC0-DBF0-5F3D-01A5A6B43F0A}"/>
                </a:ext>
              </a:extLst>
            </p:cNvPr>
            <p:cNvSpPr/>
            <p:nvPr/>
          </p:nvSpPr>
          <p:spPr>
            <a:xfrm>
              <a:off x="754416" y="0"/>
              <a:ext cx="27" cy="233730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>
              <a:extLst>
                <a:ext uri="{FF2B5EF4-FFF2-40B4-BE49-F238E27FC236}">
                  <a16:creationId xmlns:a16="http://schemas.microsoft.com/office/drawing/2014/main" id="{C99602C4-A7C9-C3C1-017D-20C6B34FE6C4}"/>
                </a:ext>
              </a:extLst>
            </p:cNvPr>
            <p:cNvSpPr/>
            <p:nvPr/>
          </p:nvSpPr>
          <p:spPr>
            <a:xfrm flipV="1">
              <a:off x="750631" y="2331551"/>
              <a:ext cx="23" cy="240497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>
              <a:extLst>
                <a:ext uri="{FF2B5EF4-FFF2-40B4-BE49-F238E27FC236}">
                  <a16:creationId xmlns:a16="http://schemas.microsoft.com/office/drawing/2014/main" id="{535DE67D-577C-8226-3F6B-B8E5B8F2C506}"/>
                </a:ext>
              </a:extLst>
            </p:cNvPr>
            <p:cNvSpPr/>
            <p:nvPr/>
          </p:nvSpPr>
          <p:spPr>
            <a:xfrm flipH="1" flipV="1">
              <a:off x="754504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>
              <a:extLst>
                <a:ext uri="{FF2B5EF4-FFF2-40B4-BE49-F238E27FC236}">
                  <a16:creationId xmlns:a16="http://schemas.microsoft.com/office/drawing/2014/main" id="{50D4FB3F-68C4-A840-5E62-4E536FA66E5C}"/>
                </a:ext>
              </a:extLst>
            </p:cNvPr>
            <p:cNvSpPr/>
            <p:nvPr/>
          </p:nvSpPr>
          <p:spPr>
            <a:xfrm flipH="1">
              <a:off x="752247" y="21254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>
              <a:extLst>
                <a:ext uri="{FF2B5EF4-FFF2-40B4-BE49-F238E27FC236}">
                  <a16:creationId xmlns:a16="http://schemas.microsoft.com/office/drawing/2014/main" id="{A7201487-8C98-9EC1-9597-E85BBC5115F3}"/>
                </a:ext>
              </a:extLst>
            </p:cNvPr>
            <p:cNvSpPr/>
            <p:nvPr/>
          </p:nvSpPr>
          <p:spPr>
            <a:xfrm flipH="1" flipV="1">
              <a:off x="1092829" y="252318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2FEC0BBB-B1FC-C33A-605B-99298CC82F15}"/>
                </a:ext>
              </a:extLst>
            </p:cNvPr>
            <p:cNvSpPr/>
            <p:nvPr/>
          </p:nvSpPr>
          <p:spPr>
            <a:xfrm flipH="1">
              <a:off x="1090572" y="23243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>
              <a:extLst>
                <a:ext uri="{FF2B5EF4-FFF2-40B4-BE49-F238E27FC236}">
                  <a16:creationId xmlns:a16="http://schemas.microsoft.com/office/drawing/2014/main" id="{3ECBBE0D-A599-913B-BC89-F4C0DE01F393}"/>
                </a:ext>
              </a:extLst>
            </p:cNvPr>
            <p:cNvSpPr/>
            <p:nvPr/>
          </p:nvSpPr>
          <p:spPr>
            <a:xfrm flipH="1" flipV="1">
              <a:off x="1092829" y="211904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>
              <a:extLst>
                <a:ext uri="{FF2B5EF4-FFF2-40B4-BE49-F238E27FC236}">
                  <a16:creationId xmlns:a16="http://schemas.microsoft.com/office/drawing/2014/main" id="{E01ADD0B-71E8-E7FD-E238-1481E1BE237B}"/>
                </a:ext>
              </a:extLst>
            </p:cNvPr>
            <p:cNvSpPr/>
            <p:nvPr/>
          </p:nvSpPr>
          <p:spPr>
            <a:xfrm flipH="1">
              <a:off x="1090572" y="192017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>
              <a:extLst>
                <a:ext uri="{FF2B5EF4-FFF2-40B4-BE49-F238E27FC236}">
                  <a16:creationId xmlns:a16="http://schemas.microsoft.com/office/drawing/2014/main" id="{D99678AB-3F35-73B7-C62C-910763075270}"/>
                </a:ext>
              </a:extLst>
            </p:cNvPr>
            <p:cNvSpPr/>
            <p:nvPr/>
          </p:nvSpPr>
          <p:spPr>
            <a:xfrm flipH="1" flipV="1">
              <a:off x="1434846" y="272846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>
              <a:extLst>
                <a:ext uri="{FF2B5EF4-FFF2-40B4-BE49-F238E27FC236}">
                  <a16:creationId xmlns:a16="http://schemas.microsoft.com/office/drawing/2014/main" id="{724AD8AC-9017-45AF-829F-B7B245F08D58}"/>
                </a:ext>
              </a:extLst>
            </p:cNvPr>
            <p:cNvSpPr/>
            <p:nvPr/>
          </p:nvSpPr>
          <p:spPr>
            <a:xfrm flipH="1">
              <a:off x="1432589" y="2529601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>
              <a:extLst>
                <a:ext uri="{FF2B5EF4-FFF2-40B4-BE49-F238E27FC236}">
                  <a16:creationId xmlns:a16="http://schemas.microsoft.com/office/drawing/2014/main" id="{E5A4B1F8-1FA0-8104-5048-951DAC95D8B1}"/>
                </a:ext>
              </a:extLst>
            </p:cNvPr>
            <p:cNvSpPr/>
            <p:nvPr/>
          </p:nvSpPr>
          <p:spPr>
            <a:xfrm flipH="1" flipV="1">
              <a:off x="1431872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>
              <a:extLst>
                <a:ext uri="{FF2B5EF4-FFF2-40B4-BE49-F238E27FC236}">
                  <a16:creationId xmlns:a16="http://schemas.microsoft.com/office/drawing/2014/main" id="{22A95598-F01E-104E-3921-31960FF41450}"/>
                </a:ext>
              </a:extLst>
            </p:cNvPr>
            <p:cNvSpPr/>
            <p:nvPr/>
          </p:nvSpPr>
          <p:spPr>
            <a:xfrm flipH="1">
              <a:off x="1429615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>
              <a:extLst>
                <a:ext uri="{FF2B5EF4-FFF2-40B4-BE49-F238E27FC236}">
                  <a16:creationId xmlns:a16="http://schemas.microsoft.com/office/drawing/2014/main" id="{E54433E9-4875-CABC-086F-9C10B54E602C}"/>
                </a:ext>
              </a:extLst>
            </p:cNvPr>
            <p:cNvSpPr/>
            <p:nvPr/>
          </p:nvSpPr>
          <p:spPr>
            <a:xfrm flipH="1" flipV="1">
              <a:off x="1431872" y="192338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>
              <a:extLst>
                <a:ext uri="{FF2B5EF4-FFF2-40B4-BE49-F238E27FC236}">
                  <a16:creationId xmlns:a16="http://schemas.microsoft.com/office/drawing/2014/main" id="{BFC0C53C-163E-A867-6FCA-88AB65ED6337}"/>
                </a:ext>
              </a:extLst>
            </p:cNvPr>
            <p:cNvSpPr/>
            <p:nvPr/>
          </p:nvSpPr>
          <p:spPr>
            <a:xfrm flipH="1">
              <a:off x="1429615" y="1724517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>
              <a:extLst>
                <a:ext uri="{FF2B5EF4-FFF2-40B4-BE49-F238E27FC236}">
                  <a16:creationId xmlns:a16="http://schemas.microsoft.com/office/drawing/2014/main" id="{0831E24F-BC81-221D-BD7A-B08D6D014CD1}"/>
                </a:ext>
              </a:extLst>
            </p:cNvPr>
            <p:cNvSpPr/>
            <p:nvPr/>
          </p:nvSpPr>
          <p:spPr>
            <a:xfrm flipH="1" flipV="1">
              <a:off x="1765044" y="2920838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>
              <a:extLst>
                <a:ext uri="{FF2B5EF4-FFF2-40B4-BE49-F238E27FC236}">
                  <a16:creationId xmlns:a16="http://schemas.microsoft.com/office/drawing/2014/main" id="{6474F6A2-323E-831A-5486-30C912A0F454}"/>
                </a:ext>
              </a:extLst>
            </p:cNvPr>
            <p:cNvSpPr/>
            <p:nvPr/>
          </p:nvSpPr>
          <p:spPr>
            <a:xfrm flipH="1">
              <a:off x="1762786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>
              <a:extLst>
                <a:ext uri="{FF2B5EF4-FFF2-40B4-BE49-F238E27FC236}">
                  <a16:creationId xmlns:a16="http://schemas.microsoft.com/office/drawing/2014/main" id="{68EAB9C8-23FC-47BB-A5F7-68C2C585FEC5}"/>
                </a:ext>
              </a:extLst>
            </p:cNvPr>
            <p:cNvSpPr/>
            <p:nvPr/>
          </p:nvSpPr>
          <p:spPr>
            <a:xfrm flipH="1" flipV="1">
              <a:off x="2103369" y="311970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>
              <a:extLst>
                <a:ext uri="{FF2B5EF4-FFF2-40B4-BE49-F238E27FC236}">
                  <a16:creationId xmlns:a16="http://schemas.microsoft.com/office/drawing/2014/main" id="{5CE40420-A548-56C7-FFD4-9F086285690C}"/>
                </a:ext>
              </a:extLst>
            </p:cNvPr>
            <p:cNvSpPr/>
            <p:nvPr/>
          </p:nvSpPr>
          <p:spPr>
            <a:xfrm flipH="1">
              <a:off x="2101112" y="2920838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>
              <a:extLst>
                <a:ext uri="{FF2B5EF4-FFF2-40B4-BE49-F238E27FC236}">
                  <a16:creationId xmlns:a16="http://schemas.microsoft.com/office/drawing/2014/main" id="{4058395A-DF46-41CB-D48E-B8680D25BAE0}"/>
                </a:ext>
              </a:extLst>
            </p:cNvPr>
            <p:cNvSpPr/>
            <p:nvPr/>
          </p:nvSpPr>
          <p:spPr>
            <a:xfrm flipH="1" flipV="1">
              <a:off x="2103369" y="271555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>
              <a:extLst>
                <a:ext uri="{FF2B5EF4-FFF2-40B4-BE49-F238E27FC236}">
                  <a16:creationId xmlns:a16="http://schemas.microsoft.com/office/drawing/2014/main" id="{EF2BE48E-F02A-267C-29A5-A4CB6C49FC44}"/>
                </a:ext>
              </a:extLst>
            </p:cNvPr>
            <p:cNvSpPr/>
            <p:nvPr/>
          </p:nvSpPr>
          <p:spPr>
            <a:xfrm flipH="1">
              <a:off x="2101112" y="251669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>
              <a:extLst>
                <a:ext uri="{FF2B5EF4-FFF2-40B4-BE49-F238E27FC236}">
                  <a16:creationId xmlns:a16="http://schemas.microsoft.com/office/drawing/2014/main" id="{C871B74B-CFE8-8CFE-DBD3-814BADD8A700}"/>
                </a:ext>
              </a:extLst>
            </p:cNvPr>
            <p:cNvSpPr/>
            <p:nvPr/>
          </p:nvSpPr>
          <p:spPr>
            <a:xfrm flipH="1" flipV="1">
              <a:off x="2445386" y="332498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>
              <a:extLst>
                <a:ext uri="{FF2B5EF4-FFF2-40B4-BE49-F238E27FC236}">
                  <a16:creationId xmlns:a16="http://schemas.microsoft.com/office/drawing/2014/main" id="{5B5514AE-B04B-3477-1134-BB71F23FD123}"/>
                </a:ext>
              </a:extLst>
            </p:cNvPr>
            <p:cNvSpPr/>
            <p:nvPr/>
          </p:nvSpPr>
          <p:spPr>
            <a:xfrm flipH="1">
              <a:off x="2443129" y="312611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>
              <a:extLst>
                <a:ext uri="{FF2B5EF4-FFF2-40B4-BE49-F238E27FC236}">
                  <a16:creationId xmlns:a16="http://schemas.microsoft.com/office/drawing/2014/main" id="{E17C807F-6E58-2634-CE0C-6D01191BB730}"/>
                </a:ext>
              </a:extLst>
            </p:cNvPr>
            <p:cNvSpPr/>
            <p:nvPr/>
          </p:nvSpPr>
          <p:spPr>
            <a:xfrm flipH="1" flipV="1">
              <a:off x="2442412" y="2920838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>
              <a:extLst>
                <a:ext uri="{FF2B5EF4-FFF2-40B4-BE49-F238E27FC236}">
                  <a16:creationId xmlns:a16="http://schemas.microsoft.com/office/drawing/2014/main" id="{020819CA-05C1-EB45-8D06-C2BCBA398C16}"/>
                </a:ext>
              </a:extLst>
            </p:cNvPr>
            <p:cNvSpPr/>
            <p:nvPr/>
          </p:nvSpPr>
          <p:spPr>
            <a:xfrm flipH="1">
              <a:off x="2440155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>
              <a:extLst>
                <a:ext uri="{FF2B5EF4-FFF2-40B4-BE49-F238E27FC236}">
                  <a16:creationId xmlns:a16="http://schemas.microsoft.com/office/drawing/2014/main" id="{992CF0AC-2554-F729-BD1B-D0F3CD7F6CE4}"/>
                </a:ext>
              </a:extLst>
            </p:cNvPr>
            <p:cNvSpPr/>
            <p:nvPr/>
          </p:nvSpPr>
          <p:spPr>
            <a:xfrm flipH="1" flipV="1">
              <a:off x="2442412" y="251990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>
              <a:extLst>
                <a:ext uri="{FF2B5EF4-FFF2-40B4-BE49-F238E27FC236}">
                  <a16:creationId xmlns:a16="http://schemas.microsoft.com/office/drawing/2014/main" id="{E5436087-E9AC-55FE-0C3E-E2AB4A0C9F03}"/>
                </a:ext>
              </a:extLst>
            </p:cNvPr>
            <p:cNvSpPr/>
            <p:nvPr/>
          </p:nvSpPr>
          <p:spPr>
            <a:xfrm flipH="1">
              <a:off x="2440155" y="2321035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>
              <a:extLst>
                <a:ext uri="{FF2B5EF4-FFF2-40B4-BE49-F238E27FC236}">
                  <a16:creationId xmlns:a16="http://schemas.microsoft.com/office/drawing/2014/main" id="{C43FDBDE-08F3-7BA2-7610-5CB444DF6480}"/>
                </a:ext>
              </a:extLst>
            </p:cNvPr>
            <p:cNvSpPr/>
            <p:nvPr/>
          </p:nvSpPr>
          <p:spPr>
            <a:xfrm flipH="1" flipV="1">
              <a:off x="1765044" y="1718024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>
              <a:extLst>
                <a:ext uri="{FF2B5EF4-FFF2-40B4-BE49-F238E27FC236}">
                  <a16:creationId xmlns:a16="http://schemas.microsoft.com/office/drawing/2014/main" id="{B1DFE889-D2FB-0B69-8A3A-AC37405CB47F}"/>
                </a:ext>
              </a:extLst>
            </p:cNvPr>
            <p:cNvSpPr/>
            <p:nvPr/>
          </p:nvSpPr>
          <p:spPr>
            <a:xfrm flipH="1">
              <a:off x="1762786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>
              <a:extLst>
                <a:ext uri="{FF2B5EF4-FFF2-40B4-BE49-F238E27FC236}">
                  <a16:creationId xmlns:a16="http://schemas.microsoft.com/office/drawing/2014/main" id="{1A379F80-3D2F-68BE-27A7-22FD45FAFD5B}"/>
                </a:ext>
              </a:extLst>
            </p:cNvPr>
            <p:cNvSpPr/>
            <p:nvPr/>
          </p:nvSpPr>
          <p:spPr>
            <a:xfrm flipH="1" flipV="1">
              <a:off x="2103369" y="191689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>
              <a:extLst>
                <a:ext uri="{FF2B5EF4-FFF2-40B4-BE49-F238E27FC236}">
                  <a16:creationId xmlns:a16="http://schemas.microsoft.com/office/drawing/2014/main" id="{CD3C8C40-181E-C12A-09D5-902692FE987A}"/>
                </a:ext>
              </a:extLst>
            </p:cNvPr>
            <p:cNvSpPr/>
            <p:nvPr/>
          </p:nvSpPr>
          <p:spPr>
            <a:xfrm flipH="1">
              <a:off x="2101112" y="1718024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>
              <a:extLst>
                <a:ext uri="{FF2B5EF4-FFF2-40B4-BE49-F238E27FC236}">
                  <a16:creationId xmlns:a16="http://schemas.microsoft.com/office/drawing/2014/main" id="{E0773508-4A8C-7137-E7B4-0986363C94D2}"/>
                </a:ext>
              </a:extLst>
            </p:cNvPr>
            <p:cNvSpPr/>
            <p:nvPr/>
          </p:nvSpPr>
          <p:spPr>
            <a:xfrm flipH="1" flipV="1">
              <a:off x="2103369" y="151274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>
              <a:extLst>
                <a:ext uri="{FF2B5EF4-FFF2-40B4-BE49-F238E27FC236}">
                  <a16:creationId xmlns:a16="http://schemas.microsoft.com/office/drawing/2014/main" id="{4E4645AE-B4FC-FBAF-5A4B-4661A682F524}"/>
                </a:ext>
              </a:extLst>
            </p:cNvPr>
            <p:cNvSpPr/>
            <p:nvPr/>
          </p:nvSpPr>
          <p:spPr>
            <a:xfrm flipH="1">
              <a:off x="2101112" y="131387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>
              <a:extLst>
                <a:ext uri="{FF2B5EF4-FFF2-40B4-BE49-F238E27FC236}">
                  <a16:creationId xmlns:a16="http://schemas.microsoft.com/office/drawing/2014/main" id="{D4CABBDE-EBE1-FBEE-89A9-463B479DBECD}"/>
                </a:ext>
              </a:extLst>
            </p:cNvPr>
            <p:cNvSpPr/>
            <p:nvPr/>
          </p:nvSpPr>
          <p:spPr>
            <a:xfrm flipH="1" flipV="1">
              <a:off x="2445386" y="212217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>
              <a:extLst>
                <a:ext uri="{FF2B5EF4-FFF2-40B4-BE49-F238E27FC236}">
                  <a16:creationId xmlns:a16="http://schemas.microsoft.com/office/drawing/2014/main" id="{0C729A6B-9961-27FB-F9FF-55E240898020}"/>
                </a:ext>
              </a:extLst>
            </p:cNvPr>
            <p:cNvSpPr/>
            <p:nvPr/>
          </p:nvSpPr>
          <p:spPr>
            <a:xfrm flipH="1">
              <a:off x="2443129" y="192330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>
              <a:extLst>
                <a:ext uri="{FF2B5EF4-FFF2-40B4-BE49-F238E27FC236}">
                  <a16:creationId xmlns:a16="http://schemas.microsoft.com/office/drawing/2014/main" id="{6BAACCD1-3BC2-0D1F-A7B4-3F6C61AF7AD9}"/>
                </a:ext>
              </a:extLst>
            </p:cNvPr>
            <p:cNvSpPr/>
            <p:nvPr/>
          </p:nvSpPr>
          <p:spPr>
            <a:xfrm flipH="1" flipV="1">
              <a:off x="2442412" y="1718024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>
              <a:extLst>
                <a:ext uri="{FF2B5EF4-FFF2-40B4-BE49-F238E27FC236}">
                  <a16:creationId xmlns:a16="http://schemas.microsoft.com/office/drawing/2014/main" id="{E523A995-D3F7-6277-564B-1E108090471B}"/>
                </a:ext>
              </a:extLst>
            </p:cNvPr>
            <p:cNvSpPr/>
            <p:nvPr/>
          </p:nvSpPr>
          <p:spPr>
            <a:xfrm flipH="1">
              <a:off x="2440155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>
              <a:extLst>
                <a:ext uri="{FF2B5EF4-FFF2-40B4-BE49-F238E27FC236}">
                  <a16:creationId xmlns:a16="http://schemas.microsoft.com/office/drawing/2014/main" id="{FFC31048-ECB5-D3DB-315A-9F4543F88B32}"/>
                </a:ext>
              </a:extLst>
            </p:cNvPr>
            <p:cNvSpPr/>
            <p:nvPr/>
          </p:nvSpPr>
          <p:spPr>
            <a:xfrm flipH="1" flipV="1">
              <a:off x="2442412" y="131708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>
              <a:extLst>
                <a:ext uri="{FF2B5EF4-FFF2-40B4-BE49-F238E27FC236}">
                  <a16:creationId xmlns:a16="http://schemas.microsoft.com/office/drawing/2014/main" id="{97E07C6F-FC28-CC51-9D57-F209DD93C741}"/>
                </a:ext>
              </a:extLst>
            </p:cNvPr>
            <p:cNvSpPr/>
            <p:nvPr/>
          </p:nvSpPr>
          <p:spPr>
            <a:xfrm flipH="1">
              <a:off x="2440155" y="11182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>
              <a:extLst>
                <a:ext uri="{FF2B5EF4-FFF2-40B4-BE49-F238E27FC236}">
                  <a16:creationId xmlns:a16="http://schemas.microsoft.com/office/drawing/2014/main" id="{AE98BE95-4C46-E07F-21E3-AE7659731DE4}"/>
                </a:ext>
              </a:extLst>
            </p:cNvPr>
            <p:cNvSpPr/>
            <p:nvPr/>
          </p:nvSpPr>
          <p:spPr>
            <a:xfrm flipH="1" flipV="1">
              <a:off x="1774086" y="212874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>
              <a:extLst>
                <a:ext uri="{FF2B5EF4-FFF2-40B4-BE49-F238E27FC236}">
                  <a16:creationId xmlns:a16="http://schemas.microsoft.com/office/drawing/2014/main" id="{B35DBCD5-7A23-EAD7-4FD8-F9EDCEA5B39F}"/>
                </a:ext>
              </a:extLst>
            </p:cNvPr>
            <p:cNvSpPr/>
            <p:nvPr/>
          </p:nvSpPr>
          <p:spPr>
            <a:xfrm flipH="1">
              <a:off x="1771829" y="192987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>
              <a:extLst>
                <a:ext uri="{FF2B5EF4-FFF2-40B4-BE49-F238E27FC236}">
                  <a16:creationId xmlns:a16="http://schemas.microsoft.com/office/drawing/2014/main" id="{306BB562-2C8D-47BA-D34E-A51DCBED1741}"/>
                </a:ext>
              </a:extLst>
            </p:cNvPr>
            <p:cNvSpPr/>
            <p:nvPr/>
          </p:nvSpPr>
          <p:spPr>
            <a:xfrm flipH="1" flipV="1">
              <a:off x="2108645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>
              <a:extLst>
                <a:ext uri="{FF2B5EF4-FFF2-40B4-BE49-F238E27FC236}">
                  <a16:creationId xmlns:a16="http://schemas.microsoft.com/office/drawing/2014/main" id="{8F25E0FC-9B80-81B3-2F48-FCB8CE4F1FD0}"/>
                </a:ext>
              </a:extLst>
            </p:cNvPr>
            <p:cNvSpPr/>
            <p:nvPr/>
          </p:nvSpPr>
          <p:spPr>
            <a:xfrm flipH="1">
              <a:off x="2106388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0" name="Group">
              <a:extLst>
                <a:ext uri="{FF2B5EF4-FFF2-40B4-BE49-F238E27FC236}">
                  <a16:creationId xmlns:a16="http://schemas.microsoft.com/office/drawing/2014/main" id="{21AEB59E-58D1-F588-3D39-C1D12A71C6BB}"/>
                </a:ext>
              </a:extLst>
            </p:cNvPr>
            <p:cNvGrpSpPr/>
            <p:nvPr/>
          </p:nvGrpSpPr>
          <p:grpSpPr>
            <a:xfrm>
              <a:off x="2775507" y="1709352"/>
              <a:ext cx="1012721" cy="1600546"/>
              <a:chOff x="0" y="0"/>
              <a:chExt cx="1012720" cy="1600544"/>
            </a:xfrm>
          </p:grpSpPr>
          <p:sp>
            <p:nvSpPr>
              <p:cNvPr id="912" name="Line">
                <a:extLst>
                  <a:ext uri="{FF2B5EF4-FFF2-40B4-BE49-F238E27FC236}">
                    <a16:creationId xmlns:a16="http://schemas.microsoft.com/office/drawing/2014/main" id="{A180107E-17DD-7B1D-C2BB-9D05D5B0E453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Line">
                <a:extLst>
                  <a:ext uri="{FF2B5EF4-FFF2-40B4-BE49-F238E27FC236}">
                    <a16:creationId xmlns:a16="http://schemas.microsoft.com/office/drawing/2014/main" id="{FF6C29E6-D754-8F2A-4928-C2F463A75A98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4" name="Line">
                <a:extLst>
                  <a:ext uri="{FF2B5EF4-FFF2-40B4-BE49-F238E27FC236}">
                    <a16:creationId xmlns:a16="http://schemas.microsoft.com/office/drawing/2014/main" id="{3059F554-051E-8545-C1E2-2D3FF7294A0A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5" name="Line">
                <a:extLst>
                  <a:ext uri="{FF2B5EF4-FFF2-40B4-BE49-F238E27FC236}">
                    <a16:creationId xmlns:a16="http://schemas.microsoft.com/office/drawing/2014/main" id="{6A0BC329-21B2-5137-8316-7B9C15560F04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6" name="Line">
                <a:extLst>
                  <a:ext uri="{FF2B5EF4-FFF2-40B4-BE49-F238E27FC236}">
                    <a16:creationId xmlns:a16="http://schemas.microsoft.com/office/drawing/2014/main" id="{15808533-EE5F-A957-51CF-D36F45179F2D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7" name="Line">
                <a:extLst>
                  <a:ext uri="{FF2B5EF4-FFF2-40B4-BE49-F238E27FC236}">
                    <a16:creationId xmlns:a16="http://schemas.microsoft.com/office/drawing/2014/main" id="{FD2F877F-53A2-04BD-E32D-86097CE2E707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Line">
                <a:extLst>
                  <a:ext uri="{FF2B5EF4-FFF2-40B4-BE49-F238E27FC236}">
                    <a16:creationId xmlns:a16="http://schemas.microsoft.com/office/drawing/2014/main" id="{F7A97258-4D35-82BB-E2F2-8BEB9D8974FA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9" name="Line">
                <a:extLst>
                  <a:ext uri="{FF2B5EF4-FFF2-40B4-BE49-F238E27FC236}">
                    <a16:creationId xmlns:a16="http://schemas.microsoft.com/office/drawing/2014/main" id="{9C9A700E-BA1A-A2F0-F6F9-3F33C1AF0210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0" name="Line">
                <a:extLst>
                  <a:ext uri="{FF2B5EF4-FFF2-40B4-BE49-F238E27FC236}">
                    <a16:creationId xmlns:a16="http://schemas.microsoft.com/office/drawing/2014/main" id="{1CCDF74B-D81F-FD45-C8A5-36232672A940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1" name="Line">
                <a:extLst>
                  <a:ext uri="{FF2B5EF4-FFF2-40B4-BE49-F238E27FC236}">
                    <a16:creationId xmlns:a16="http://schemas.microsoft.com/office/drawing/2014/main" id="{7AA111EF-6596-315E-89D4-379C2D168C87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2" name="Line">
                <a:extLst>
                  <a:ext uri="{FF2B5EF4-FFF2-40B4-BE49-F238E27FC236}">
                    <a16:creationId xmlns:a16="http://schemas.microsoft.com/office/drawing/2014/main" id="{E6398C29-FBA0-2808-54A4-7D2B4DBE3356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3" name="Line">
                <a:extLst>
                  <a:ext uri="{FF2B5EF4-FFF2-40B4-BE49-F238E27FC236}">
                    <a16:creationId xmlns:a16="http://schemas.microsoft.com/office/drawing/2014/main" id="{68640CE0-9768-82D7-CDDF-3EB067C66D59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4" name="Line">
                <a:extLst>
                  <a:ext uri="{FF2B5EF4-FFF2-40B4-BE49-F238E27FC236}">
                    <a16:creationId xmlns:a16="http://schemas.microsoft.com/office/drawing/2014/main" id="{B8B9F722-BC76-22E7-3C2A-067552081B15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5" name="Line">
                <a:extLst>
                  <a:ext uri="{FF2B5EF4-FFF2-40B4-BE49-F238E27FC236}">
                    <a16:creationId xmlns:a16="http://schemas.microsoft.com/office/drawing/2014/main" id="{A90DA6CF-AC38-3FB2-B13B-18C047DD88A5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6" name="Line">
                <a:extLst>
                  <a:ext uri="{FF2B5EF4-FFF2-40B4-BE49-F238E27FC236}">
                    <a16:creationId xmlns:a16="http://schemas.microsoft.com/office/drawing/2014/main" id="{71374E5A-A7B5-F311-85C0-FFE72FEE15E8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Line">
                <a:extLst>
                  <a:ext uri="{FF2B5EF4-FFF2-40B4-BE49-F238E27FC236}">
                    <a16:creationId xmlns:a16="http://schemas.microsoft.com/office/drawing/2014/main" id="{C0946D99-200F-CA9D-D3F3-E8E2D9336E4F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Line">
                <a:extLst>
                  <a:ext uri="{FF2B5EF4-FFF2-40B4-BE49-F238E27FC236}">
                    <a16:creationId xmlns:a16="http://schemas.microsoft.com/office/drawing/2014/main" id="{EA5998C8-7F9F-5EA5-2E1B-DF49F937A5E0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9" name="Line">
                <a:extLst>
                  <a:ext uri="{FF2B5EF4-FFF2-40B4-BE49-F238E27FC236}">
                    <a16:creationId xmlns:a16="http://schemas.microsoft.com/office/drawing/2014/main" id="{CF315C6C-0A33-B480-8CA5-029F5CE8EFD6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31" name="Line">
              <a:extLst>
                <a:ext uri="{FF2B5EF4-FFF2-40B4-BE49-F238E27FC236}">
                  <a16:creationId xmlns:a16="http://schemas.microsoft.com/office/drawing/2014/main" id="{98E1AF36-EDC5-0663-2D09-3F3C79B1D259}"/>
                </a:ext>
              </a:extLst>
            </p:cNvPr>
            <p:cNvSpPr/>
            <p:nvPr/>
          </p:nvSpPr>
          <p:spPr>
            <a:xfrm flipH="1" flipV="1">
              <a:off x="2786806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>
              <a:extLst>
                <a:ext uri="{FF2B5EF4-FFF2-40B4-BE49-F238E27FC236}">
                  <a16:creationId xmlns:a16="http://schemas.microsoft.com/office/drawing/2014/main" id="{7784F5FD-7C13-0257-6FB5-24E7EDAF9D13}"/>
                </a:ext>
              </a:extLst>
            </p:cNvPr>
            <p:cNvSpPr/>
            <p:nvPr/>
          </p:nvSpPr>
          <p:spPr>
            <a:xfrm flipH="1">
              <a:off x="2784549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>
              <a:extLst>
                <a:ext uri="{FF2B5EF4-FFF2-40B4-BE49-F238E27FC236}">
                  <a16:creationId xmlns:a16="http://schemas.microsoft.com/office/drawing/2014/main" id="{4916AA52-0DBA-0EDF-193E-4E87E75BADA0}"/>
                </a:ext>
              </a:extLst>
            </p:cNvPr>
            <p:cNvSpPr/>
            <p:nvPr/>
          </p:nvSpPr>
          <p:spPr>
            <a:xfrm flipH="1" flipV="1">
              <a:off x="3125132" y="371622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>
              <a:extLst>
                <a:ext uri="{FF2B5EF4-FFF2-40B4-BE49-F238E27FC236}">
                  <a16:creationId xmlns:a16="http://schemas.microsoft.com/office/drawing/2014/main" id="{AC50175F-56B4-C4A3-84DC-951B1F35B254}"/>
                </a:ext>
              </a:extLst>
            </p:cNvPr>
            <p:cNvSpPr/>
            <p:nvPr/>
          </p:nvSpPr>
          <p:spPr>
            <a:xfrm flipH="1">
              <a:off x="3122875" y="35173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>
              <a:extLst>
                <a:ext uri="{FF2B5EF4-FFF2-40B4-BE49-F238E27FC236}">
                  <a16:creationId xmlns:a16="http://schemas.microsoft.com/office/drawing/2014/main" id="{5CBBED33-C16D-575E-E0F8-DC6FB7054EBD}"/>
                </a:ext>
              </a:extLst>
            </p:cNvPr>
            <p:cNvSpPr/>
            <p:nvPr/>
          </p:nvSpPr>
          <p:spPr>
            <a:xfrm flipH="1" flipV="1">
              <a:off x="3125132" y="331207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>
              <a:extLst>
                <a:ext uri="{FF2B5EF4-FFF2-40B4-BE49-F238E27FC236}">
                  <a16:creationId xmlns:a16="http://schemas.microsoft.com/office/drawing/2014/main" id="{556D2E4C-86B9-A29B-A7EA-EC3E47444C99}"/>
                </a:ext>
              </a:extLst>
            </p:cNvPr>
            <p:cNvSpPr/>
            <p:nvPr/>
          </p:nvSpPr>
          <p:spPr>
            <a:xfrm flipH="1">
              <a:off x="3122875" y="3113210"/>
              <a:ext cx="332378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9" name="Group">
              <a:extLst>
                <a:ext uri="{FF2B5EF4-FFF2-40B4-BE49-F238E27FC236}">
                  <a16:creationId xmlns:a16="http://schemas.microsoft.com/office/drawing/2014/main" id="{FD15561E-DF42-13D0-C6C0-CF89CB8D5AFF}"/>
                </a:ext>
              </a:extLst>
            </p:cNvPr>
            <p:cNvGrpSpPr/>
            <p:nvPr/>
          </p:nvGrpSpPr>
          <p:grpSpPr>
            <a:xfrm>
              <a:off x="3464892" y="3722636"/>
              <a:ext cx="332379" cy="397731"/>
              <a:chOff x="0" y="0"/>
              <a:chExt cx="332377" cy="397730"/>
            </a:xfrm>
          </p:grpSpPr>
          <p:sp>
            <p:nvSpPr>
              <p:cNvPr id="937" name="Line">
                <a:extLst>
                  <a:ext uri="{FF2B5EF4-FFF2-40B4-BE49-F238E27FC236}">
                    <a16:creationId xmlns:a16="http://schemas.microsoft.com/office/drawing/2014/main" id="{D0FFFCD3-66B8-22CC-DCAA-4083AD4A0C3F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8" name="Line">
                <a:extLst>
                  <a:ext uri="{FF2B5EF4-FFF2-40B4-BE49-F238E27FC236}">
                    <a16:creationId xmlns:a16="http://schemas.microsoft.com/office/drawing/2014/main" id="{CEC232AE-5EA3-8C94-DB06-C0CCF66A5D2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40" name="Line">
              <a:extLst>
                <a:ext uri="{FF2B5EF4-FFF2-40B4-BE49-F238E27FC236}">
                  <a16:creationId xmlns:a16="http://schemas.microsoft.com/office/drawing/2014/main" id="{9AF4BBAA-0192-9EF4-5380-C2FD2222074C}"/>
                </a:ext>
              </a:extLst>
            </p:cNvPr>
            <p:cNvSpPr/>
            <p:nvPr/>
          </p:nvSpPr>
          <p:spPr>
            <a:xfrm flipH="1" flipV="1">
              <a:off x="3464174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>
              <a:extLst>
                <a:ext uri="{FF2B5EF4-FFF2-40B4-BE49-F238E27FC236}">
                  <a16:creationId xmlns:a16="http://schemas.microsoft.com/office/drawing/2014/main" id="{087C66C4-2B5C-3573-A1FB-3E4ED0B10A27}"/>
                </a:ext>
              </a:extLst>
            </p:cNvPr>
            <p:cNvSpPr/>
            <p:nvPr/>
          </p:nvSpPr>
          <p:spPr>
            <a:xfrm flipH="1">
              <a:off x="3461918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>
              <a:extLst>
                <a:ext uri="{FF2B5EF4-FFF2-40B4-BE49-F238E27FC236}">
                  <a16:creationId xmlns:a16="http://schemas.microsoft.com/office/drawing/2014/main" id="{DE227129-ED28-D0C5-8CB6-033547EC7200}"/>
                </a:ext>
              </a:extLst>
            </p:cNvPr>
            <p:cNvSpPr/>
            <p:nvPr/>
          </p:nvSpPr>
          <p:spPr>
            <a:xfrm flipH="1" flipV="1">
              <a:off x="3464174" y="311641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>
              <a:extLst>
                <a:ext uri="{FF2B5EF4-FFF2-40B4-BE49-F238E27FC236}">
                  <a16:creationId xmlns:a16="http://schemas.microsoft.com/office/drawing/2014/main" id="{F3BE473D-1105-4CAA-2FB5-4F116CF95582}"/>
                </a:ext>
              </a:extLst>
            </p:cNvPr>
            <p:cNvSpPr/>
            <p:nvPr/>
          </p:nvSpPr>
          <p:spPr>
            <a:xfrm flipH="1">
              <a:off x="3461918" y="291755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46" name="Group">
              <a:extLst>
                <a:ext uri="{FF2B5EF4-FFF2-40B4-BE49-F238E27FC236}">
                  <a16:creationId xmlns:a16="http://schemas.microsoft.com/office/drawing/2014/main" id="{E5B32D72-8B8C-B26C-0D5E-DFABFEA48081}"/>
                </a:ext>
              </a:extLst>
            </p:cNvPr>
            <p:cNvGrpSpPr/>
            <p:nvPr/>
          </p:nvGrpSpPr>
          <p:grpSpPr>
            <a:xfrm>
              <a:off x="1777007" y="2316570"/>
              <a:ext cx="332379" cy="397732"/>
              <a:chOff x="0" y="0"/>
              <a:chExt cx="332377" cy="397730"/>
            </a:xfrm>
          </p:grpSpPr>
          <p:sp>
            <p:nvSpPr>
              <p:cNvPr id="944" name="Line">
                <a:extLst>
                  <a:ext uri="{FF2B5EF4-FFF2-40B4-BE49-F238E27FC236}">
                    <a16:creationId xmlns:a16="http://schemas.microsoft.com/office/drawing/2014/main" id="{43B5AA06-F173-CBE3-D829-C26CF6BC0106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5" name="Line">
                <a:extLst>
                  <a:ext uri="{FF2B5EF4-FFF2-40B4-BE49-F238E27FC236}">
                    <a16:creationId xmlns:a16="http://schemas.microsoft.com/office/drawing/2014/main" id="{8ED96F99-BD12-9E44-6A59-8FF4E9E2FB00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65" name="Group">
              <a:extLst>
                <a:ext uri="{FF2B5EF4-FFF2-40B4-BE49-F238E27FC236}">
                  <a16:creationId xmlns:a16="http://schemas.microsoft.com/office/drawing/2014/main" id="{E5382A6C-4E6C-040E-325B-C1D33C66C380}"/>
                </a:ext>
              </a:extLst>
            </p:cNvPr>
            <p:cNvGrpSpPr/>
            <p:nvPr/>
          </p:nvGrpSpPr>
          <p:grpSpPr>
            <a:xfrm>
              <a:off x="2768203" y="512774"/>
              <a:ext cx="1012721" cy="1600545"/>
              <a:chOff x="0" y="0"/>
              <a:chExt cx="1012720" cy="1600544"/>
            </a:xfrm>
          </p:grpSpPr>
          <p:sp>
            <p:nvSpPr>
              <p:cNvPr id="947" name="Line">
                <a:extLst>
                  <a:ext uri="{FF2B5EF4-FFF2-40B4-BE49-F238E27FC236}">
                    <a16:creationId xmlns:a16="http://schemas.microsoft.com/office/drawing/2014/main" id="{89485093-F913-54D0-2C79-371118B7E450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8" name="Line">
                <a:extLst>
                  <a:ext uri="{FF2B5EF4-FFF2-40B4-BE49-F238E27FC236}">
                    <a16:creationId xmlns:a16="http://schemas.microsoft.com/office/drawing/2014/main" id="{7A31D35F-E9C0-76E7-9A05-5D132B215A53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9" name="Line">
                <a:extLst>
                  <a:ext uri="{FF2B5EF4-FFF2-40B4-BE49-F238E27FC236}">
                    <a16:creationId xmlns:a16="http://schemas.microsoft.com/office/drawing/2014/main" id="{01597CED-1F05-5BB2-8180-9013D8952488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0" name="Line">
                <a:extLst>
                  <a:ext uri="{FF2B5EF4-FFF2-40B4-BE49-F238E27FC236}">
                    <a16:creationId xmlns:a16="http://schemas.microsoft.com/office/drawing/2014/main" id="{E60D27CD-69DC-E03D-1C89-35E9437996FA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1" name="Line">
                <a:extLst>
                  <a:ext uri="{FF2B5EF4-FFF2-40B4-BE49-F238E27FC236}">
                    <a16:creationId xmlns:a16="http://schemas.microsoft.com/office/drawing/2014/main" id="{B21EEAD6-8FDC-AB8F-158D-74811218D42B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2" name="Line">
                <a:extLst>
                  <a:ext uri="{FF2B5EF4-FFF2-40B4-BE49-F238E27FC236}">
                    <a16:creationId xmlns:a16="http://schemas.microsoft.com/office/drawing/2014/main" id="{D19F51C7-1238-AEF6-2BE4-4184031225DB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3" name="Line">
                <a:extLst>
                  <a:ext uri="{FF2B5EF4-FFF2-40B4-BE49-F238E27FC236}">
                    <a16:creationId xmlns:a16="http://schemas.microsoft.com/office/drawing/2014/main" id="{B2046E04-8758-F78B-046E-D9BC6972D176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4" name="Line">
                <a:extLst>
                  <a:ext uri="{FF2B5EF4-FFF2-40B4-BE49-F238E27FC236}">
                    <a16:creationId xmlns:a16="http://schemas.microsoft.com/office/drawing/2014/main" id="{4843D6AF-F7ED-D66B-7765-E57B028FB12F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5" name="Line">
                <a:extLst>
                  <a:ext uri="{FF2B5EF4-FFF2-40B4-BE49-F238E27FC236}">
                    <a16:creationId xmlns:a16="http://schemas.microsoft.com/office/drawing/2014/main" id="{4AA06E6B-E05D-182B-ABD9-03D301363277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6" name="Line">
                <a:extLst>
                  <a:ext uri="{FF2B5EF4-FFF2-40B4-BE49-F238E27FC236}">
                    <a16:creationId xmlns:a16="http://schemas.microsoft.com/office/drawing/2014/main" id="{861B1D01-75A0-014A-78A9-B6BAC0FADD08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7" name="Line">
                <a:extLst>
                  <a:ext uri="{FF2B5EF4-FFF2-40B4-BE49-F238E27FC236}">
                    <a16:creationId xmlns:a16="http://schemas.microsoft.com/office/drawing/2014/main" id="{28E81B2E-99A8-ED45-CD22-E4233A14725E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8" name="Line">
                <a:extLst>
                  <a:ext uri="{FF2B5EF4-FFF2-40B4-BE49-F238E27FC236}">
                    <a16:creationId xmlns:a16="http://schemas.microsoft.com/office/drawing/2014/main" id="{536CE41E-BCA3-BBEF-B0BB-A21E3F4D37E2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9" name="Line">
                <a:extLst>
                  <a:ext uri="{FF2B5EF4-FFF2-40B4-BE49-F238E27FC236}">
                    <a16:creationId xmlns:a16="http://schemas.microsoft.com/office/drawing/2014/main" id="{C6C01C4B-01EA-A098-976B-9EB9F4B6D2EC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Line">
                <a:extLst>
                  <a:ext uri="{FF2B5EF4-FFF2-40B4-BE49-F238E27FC236}">
                    <a16:creationId xmlns:a16="http://schemas.microsoft.com/office/drawing/2014/main" id="{03F9C4BC-8C09-D054-7902-E6D9FECC59A7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Line">
                <a:extLst>
                  <a:ext uri="{FF2B5EF4-FFF2-40B4-BE49-F238E27FC236}">
                    <a16:creationId xmlns:a16="http://schemas.microsoft.com/office/drawing/2014/main" id="{AF0BA218-8630-B3A5-CD13-EDA302DAFCAA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2" name="Line">
                <a:extLst>
                  <a:ext uri="{FF2B5EF4-FFF2-40B4-BE49-F238E27FC236}">
                    <a16:creationId xmlns:a16="http://schemas.microsoft.com/office/drawing/2014/main" id="{C3843151-276A-D2B3-5F8A-BBFA09A9AAB7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3" name="Line">
                <a:extLst>
                  <a:ext uri="{FF2B5EF4-FFF2-40B4-BE49-F238E27FC236}">
                    <a16:creationId xmlns:a16="http://schemas.microsoft.com/office/drawing/2014/main" id="{E3B90232-C896-D9BB-879A-7DF897DE3139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4" name="Line">
                <a:extLst>
                  <a:ext uri="{FF2B5EF4-FFF2-40B4-BE49-F238E27FC236}">
                    <a16:creationId xmlns:a16="http://schemas.microsoft.com/office/drawing/2014/main" id="{42FD6427-3790-D546-EAC1-1E6CB30554D8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88" name="Group">
              <a:extLst>
                <a:ext uri="{FF2B5EF4-FFF2-40B4-BE49-F238E27FC236}">
                  <a16:creationId xmlns:a16="http://schemas.microsoft.com/office/drawing/2014/main" id="{4118D0F1-18B9-C80A-92A8-27AFECE9C158}"/>
                </a:ext>
              </a:extLst>
            </p:cNvPr>
            <p:cNvGrpSpPr/>
            <p:nvPr/>
          </p:nvGrpSpPr>
          <p:grpSpPr>
            <a:xfrm>
              <a:off x="741164" y="1325375"/>
              <a:ext cx="3045024" cy="2009180"/>
              <a:chOff x="0" y="0"/>
              <a:chExt cx="3045023" cy="2009178"/>
            </a:xfrm>
          </p:grpSpPr>
          <p:grpSp>
            <p:nvGrpSpPr>
              <p:cNvPr id="984" name="Group">
                <a:extLst>
                  <a:ext uri="{FF2B5EF4-FFF2-40B4-BE49-F238E27FC236}">
                    <a16:creationId xmlns:a16="http://schemas.microsoft.com/office/drawing/2014/main" id="{FBF55071-38E4-800D-4A96-B3DF2E0AD33E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5025" cy="2009179"/>
                <a:chOff x="0" y="0"/>
                <a:chExt cx="3045023" cy="2009178"/>
              </a:xfrm>
            </p:grpSpPr>
            <p:grpSp>
              <p:nvGrpSpPr>
                <p:cNvPr id="968" name="Group">
                  <a:extLst>
                    <a:ext uri="{FF2B5EF4-FFF2-40B4-BE49-F238E27FC236}">
                      <a16:creationId xmlns:a16="http://schemas.microsoft.com/office/drawing/2014/main" id="{00AE0352-C612-5480-E6CF-BE0D66BD6807}"/>
                    </a:ext>
                  </a:extLst>
                </p:cNvPr>
                <p:cNvGrpSpPr/>
                <p:nvPr/>
              </p:nvGrpSpPr>
              <p:grpSpPr>
                <a:xfrm>
                  <a:off x="-1" y="669726"/>
                  <a:ext cx="999387" cy="664370"/>
                  <a:chOff x="0" y="0"/>
                  <a:chExt cx="999385" cy="664369"/>
                </a:xfrm>
              </p:grpSpPr>
              <p:sp>
                <p:nvSpPr>
                  <p:cNvPr id="966" name="Line">
                    <a:extLst>
                      <a:ext uri="{FF2B5EF4-FFF2-40B4-BE49-F238E27FC236}">
                        <a16:creationId xmlns:a16="http://schemas.microsoft.com/office/drawing/2014/main" id="{7B9E6158-BCCF-FBE3-8A74-E89A245493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Line">
                    <a:extLst>
                      <a:ext uri="{FF2B5EF4-FFF2-40B4-BE49-F238E27FC236}">
                        <a16:creationId xmlns:a16="http://schemas.microsoft.com/office/drawing/2014/main" id="{AF68CB6B-7383-5C94-8EC7-73ACA1898CB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1" name="Group">
                  <a:extLst>
                    <a:ext uri="{FF2B5EF4-FFF2-40B4-BE49-F238E27FC236}">
                      <a16:creationId xmlns:a16="http://schemas.microsoft.com/office/drawing/2014/main" id="{DD814EEC-6AA0-91AD-262B-9AF285D79116}"/>
                    </a:ext>
                  </a:extLst>
                </p:cNvPr>
                <p:cNvGrpSpPr/>
                <p:nvPr/>
              </p:nvGrpSpPr>
              <p:grpSpPr>
                <a:xfrm>
                  <a:off x="1017269" y="100191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69" name="Line">
                    <a:extLst>
                      <a:ext uri="{FF2B5EF4-FFF2-40B4-BE49-F238E27FC236}">
                        <a16:creationId xmlns:a16="http://schemas.microsoft.com/office/drawing/2014/main" id="{C1F54764-F983-B2C6-68D1-0CAE8F7FE96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0" name="Line">
                    <a:extLst>
                      <a:ext uri="{FF2B5EF4-FFF2-40B4-BE49-F238E27FC236}">
                        <a16:creationId xmlns:a16="http://schemas.microsoft.com/office/drawing/2014/main" id="{36E68129-97B2-C2BC-8FD4-9BD52BB3E01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4" name="Group">
                  <a:extLst>
                    <a:ext uri="{FF2B5EF4-FFF2-40B4-BE49-F238E27FC236}">
                      <a16:creationId xmlns:a16="http://schemas.microsoft.com/office/drawing/2014/main" id="{7F4E3C69-604F-B6A5-3B5F-4FF4E69E34A0}"/>
                    </a:ext>
                  </a:extLst>
                </p:cNvPr>
                <p:cNvGrpSpPr/>
                <p:nvPr/>
              </p:nvGrpSpPr>
              <p:grpSpPr>
                <a:xfrm>
                  <a:off x="1017269" y="3268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2" name="Line">
                    <a:extLst>
                      <a:ext uri="{FF2B5EF4-FFF2-40B4-BE49-F238E27FC236}">
                        <a16:creationId xmlns:a16="http://schemas.microsoft.com/office/drawing/2014/main" id="{BCC8705D-5CF7-0FD3-84AF-0821AD5D62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>
                    <a:extLst>
                      <a:ext uri="{FF2B5EF4-FFF2-40B4-BE49-F238E27FC236}">
                        <a16:creationId xmlns:a16="http://schemas.microsoft.com/office/drawing/2014/main" id="{93E8965C-FEB2-75E6-E534-4E30535C55E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">
                  <a:extLst>
                    <a:ext uri="{FF2B5EF4-FFF2-40B4-BE49-F238E27FC236}">
                      <a16:creationId xmlns:a16="http://schemas.microsoft.com/office/drawing/2014/main" id="{46D93BA8-916A-150D-DCAB-C04E84371FB8}"/>
                    </a:ext>
                  </a:extLst>
                </p:cNvPr>
                <p:cNvGrpSpPr/>
                <p:nvPr/>
              </p:nvGrpSpPr>
              <p:grpSpPr>
                <a:xfrm>
                  <a:off x="2045638" y="1344809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5" name="Line">
                    <a:extLst>
                      <a:ext uri="{FF2B5EF4-FFF2-40B4-BE49-F238E27FC236}">
                        <a16:creationId xmlns:a16="http://schemas.microsoft.com/office/drawing/2014/main" id="{75334CAF-3E7E-1455-08D3-B0F47F3E9B0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6" name="Line">
                    <a:extLst>
                      <a:ext uri="{FF2B5EF4-FFF2-40B4-BE49-F238E27FC236}">
                        <a16:creationId xmlns:a16="http://schemas.microsoft.com/office/drawing/2014/main" id="{24B19C45-E1BA-3BE6-B32A-8618CC0948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0" name="Group">
                  <a:extLst>
                    <a:ext uri="{FF2B5EF4-FFF2-40B4-BE49-F238E27FC236}">
                      <a16:creationId xmlns:a16="http://schemas.microsoft.com/office/drawing/2014/main" id="{E465117D-4E75-FEB6-54A8-79B28FCAE4E5}"/>
                    </a:ext>
                  </a:extLst>
                </p:cNvPr>
                <p:cNvGrpSpPr/>
                <p:nvPr/>
              </p:nvGrpSpPr>
              <p:grpSpPr>
                <a:xfrm>
                  <a:off x="2036696" y="6697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8" name="Line">
                    <a:extLst>
                      <a:ext uri="{FF2B5EF4-FFF2-40B4-BE49-F238E27FC236}">
                        <a16:creationId xmlns:a16="http://schemas.microsoft.com/office/drawing/2014/main" id="{20C6BDC3-B6CA-6D70-4928-F3306495D2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>
                    <a:extLst>
                      <a:ext uri="{FF2B5EF4-FFF2-40B4-BE49-F238E27FC236}">
                        <a16:creationId xmlns:a16="http://schemas.microsoft.com/office/drawing/2014/main" id="{F1C41E08-07B2-2A39-7C7A-65170EA136A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3" name="Group">
                  <a:extLst>
                    <a:ext uri="{FF2B5EF4-FFF2-40B4-BE49-F238E27FC236}">
                      <a16:creationId xmlns:a16="http://schemas.microsoft.com/office/drawing/2014/main" id="{3F9C50E7-9055-9192-08C9-F242E1BF6F4C}"/>
                    </a:ext>
                  </a:extLst>
                </p:cNvPr>
                <p:cNvGrpSpPr/>
                <p:nvPr/>
              </p:nvGrpSpPr>
              <p:grpSpPr>
                <a:xfrm>
                  <a:off x="2036696" y="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81" name="Line">
                    <a:extLst>
                      <a:ext uri="{FF2B5EF4-FFF2-40B4-BE49-F238E27FC236}">
                        <a16:creationId xmlns:a16="http://schemas.microsoft.com/office/drawing/2014/main" id="{0E86778E-449B-D6F0-C50B-5562A9AA0CF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Line">
                    <a:extLst>
                      <a:ext uri="{FF2B5EF4-FFF2-40B4-BE49-F238E27FC236}">
                        <a16:creationId xmlns:a16="http://schemas.microsoft.com/office/drawing/2014/main" id="{66A4BA77-57E5-980E-E8A4-C27F71C8BCF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87" name="Group">
                <a:extLst>
                  <a:ext uri="{FF2B5EF4-FFF2-40B4-BE49-F238E27FC236}">
                    <a16:creationId xmlns:a16="http://schemas.microsoft.com/office/drawing/2014/main" id="{95AD0EAD-E234-71D3-08E7-76A003EDA3FC}"/>
                  </a:ext>
                </a:extLst>
              </p:cNvPr>
              <p:cNvGrpSpPr/>
              <p:nvPr/>
            </p:nvGrpSpPr>
            <p:grpSpPr>
              <a:xfrm>
                <a:off x="0" y="391120"/>
                <a:ext cx="3031453" cy="1216225"/>
                <a:chOff x="0" y="0"/>
                <a:chExt cx="3031451" cy="1216224"/>
              </a:xfrm>
            </p:grpSpPr>
            <p:sp>
              <p:nvSpPr>
                <p:cNvPr id="985" name="Line">
                  <a:extLst>
                    <a:ext uri="{FF2B5EF4-FFF2-40B4-BE49-F238E27FC236}">
                      <a16:creationId xmlns:a16="http://schemas.microsoft.com/office/drawing/2014/main" id="{A73CEB63-637E-FF24-7880-32B2D23DE5FB}"/>
                    </a:ext>
                  </a:extLst>
                </p:cNvPr>
                <p:cNvSpPr/>
                <p:nvPr/>
              </p:nvSpPr>
              <p:spPr>
                <a:xfrm flipH="1" flipV="1">
                  <a:off x="20583" y="608113"/>
                  <a:ext cx="3010869" cy="608112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86" name="Line">
                  <a:extLst>
                    <a:ext uri="{FF2B5EF4-FFF2-40B4-BE49-F238E27FC236}">
                      <a16:creationId xmlns:a16="http://schemas.microsoft.com/office/drawing/2014/main" id="{04380D39-6374-A8A4-1763-A57A8703F3E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31452" cy="60229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989" name="Line">
              <a:extLst>
                <a:ext uri="{FF2B5EF4-FFF2-40B4-BE49-F238E27FC236}">
                  <a16:creationId xmlns:a16="http://schemas.microsoft.com/office/drawing/2014/main" id="{265E5DEA-C93F-D0F0-7CB5-291B664E042F}"/>
                </a:ext>
              </a:extLst>
            </p:cNvPr>
            <p:cNvSpPr/>
            <p:nvPr/>
          </p:nvSpPr>
          <p:spPr>
            <a:xfrm>
              <a:off x="750119" y="503844"/>
              <a:ext cx="3018210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>
              <a:extLst>
                <a:ext uri="{FF2B5EF4-FFF2-40B4-BE49-F238E27FC236}">
                  <a16:creationId xmlns:a16="http://schemas.microsoft.com/office/drawing/2014/main" id="{0D35053F-7691-B305-68C1-4E9F1733849B}"/>
                </a:ext>
              </a:extLst>
            </p:cNvPr>
            <p:cNvSpPr/>
            <p:nvPr/>
          </p:nvSpPr>
          <p:spPr>
            <a:xfrm>
              <a:off x="750093" y="4111438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>
              <a:extLst>
                <a:ext uri="{FF2B5EF4-FFF2-40B4-BE49-F238E27FC236}">
                  <a16:creationId xmlns:a16="http://schemas.microsoft.com/office/drawing/2014/main" id="{3DF18D1B-6262-688E-57BE-B560E5BB2D55}"/>
                </a:ext>
              </a:extLst>
            </p:cNvPr>
            <p:cNvSpPr/>
            <p:nvPr/>
          </p:nvSpPr>
          <p:spPr>
            <a:xfrm>
              <a:off x="741164" y="2941649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>
              <a:extLst>
                <a:ext uri="{FF2B5EF4-FFF2-40B4-BE49-F238E27FC236}">
                  <a16:creationId xmlns:a16="http://schemas.microsoft.com/office/drawing/2014/main" id="{64080E51-AD60-D256-C651-3D3DBC1BA977}"/>
                </a:ext>
              </a:extLst>
            </p:cNvPr>
            <p:cNvSpPr/>
            <p:nvPr/>
          </p:nvSpPr>
          <p:spPr>
            <a:xfrm>
              <a:off x="767953" y="1691492"/>
              <a:ext cx="3018209" cy="2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>
              <a:extLst>
                <a:ext uri="{FF2B5EF4-FFF2-40B4-BE49-F238E27FC236}">
                  <a16:creationId xmlns:a16="http://schemas.microsoft.com/office/drawing/2014/main" id="{6CF26135-F80A-432C-A725-F4D2A2C6E621}"/>
                </a:ext>
              </a:extLst>
            </p:cNvPr>
            <p:cNvSpPr/>
            <p:nvPr/>
          </p:nvSpPr>
          <p:spPr>
            <a:xfrm>
              <a:off x="750093" y="131644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>
              <a:extLst>
                <a:ext uri="{FF2B5EF4-FFF2-40B4-BE49-F238E27FC236}">
                  <a16:creationId xmlns:a16="http://schemas.microsoft.com/office/drawing/2014/main" id="{50403A00-B1B6-E460-A222-3B37BD7EDD7F}"/>
                </a:ext>
              </a:extLst>
            </p:cNvPr>
            <p:cNvSpPr/>
            <p:nvPr/>
          </p:nvSpPr>
          <p:spPr>
            <a:xfrm>
              <a:off x="759023" y="331669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>
              <a:extLst>
                <a:ext uri="{FF2B5EF4-FFF2-40B4-BE49-F238E27FC236}">
                  <a16:creationId xmlns:a16="http://schemas.microsoft.com/office/drawing/2014/main" id="{542FD6F7-B3AE-2B78-E7C0-569A45A75147}"/>
                </a:ext>
              </a:extLst>
            </p:cNvPr>
            <p:cNvSpPr/>
            <p:nvPr/>
          </p:nvSpPr>
          <p:spPr>
            <a:xfrm flipH="1">
              <a:off x="548518" y="499918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>
              <a:extLst>
                <a:ext uri="{FF2B5EF4-FFF2-40B4-BE49-F238E27FC236}">
                  <a16:creationId xmlns:a16="http://schemas.microsoft.com/office/drawing/2014/main" id="{39FE3A76-BFBA-942E-0511-A70E9112C5EB}"/>
                </a:ext>
              </a:extLst>
            </p:cNvPr>
            <p:cNvSpPr/>
            <p:nvPr/>
          </p:nvSpPr>
          <p:spPr>
            <a:xfrm flipH="1">
              <a:off x="553640" y="2316570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>
              <a:extLst>
                <a:ext uri="{FF2B5EF4-FFF2-40B4-BE49-F238E27FC236}">
                  <a16:creationId xmlns:a16="http://schemas.microsoft.com/office/drawing/2014/main" id="{95FC06E1-A459-7C1D-413E-78187554267D}"/>
                </a:ext>
              </a:extLst>
            </p:cNvPr>
            <p:cNvSpPr/>
            <p:nvPr/>
          </p:nvSpPr>
          <p:spPr>
            <a:xfrm flipH="1">
              <a:off x="553640" y="1691492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>
              <a:extLst>
                <a:ext uri="{FF2B5EF4-FFF2-40B4-BE49-F238E27FC236}">
                  <a16:creationId xmlns:a16="http://schemas.microsoft.com/office/drawing/2014/main" id="{25BD7E4C-216C-72B9-0974-9F42AB718579}"/>
                </a:ext>
              </a:extLst>
            </p:cNvPr>
            <p:cNvSpPr/>
            <p:nvPr/>
          </p:nvSpPr>
          <p:spPr>
            <a:xfrm flipH="1">
              <a:off x="553640" y="130751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>
              <a:extLst>
                <a:ext uri="{FF2B5EF4-FFF2-40B4-BE49-F238E27FC236}">
                  <a16:creationId xmlns:a16="http://schemas.microsoft.com/office/drawing/2014/main" id="{01EEA087-CC73-1A32-BDA1-FA99403419CB}"/>
                </a:ext>
              </a:extLst>
            </p:cNvPr>
            <p:cNvSpPr/>
            <p:nvPr/>
          </p:nvSpPr>
          <p:spPr>
            <a:xfrm flipH="1">
              <a:off x="553640" y="294164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>
              <a:extLst>
                <a:ext uri="{FF2B5EF4-FFF2-40B4-BE49-F238E27FC236}">
                  <a16:creationId xmlns:a16="http://schemas.microsoft.com/office/drawing/2014/main" id="{C04C3ECC-1912-8792-AE00-A70D73CA673E}"/>
                </a:ext>
              </a:extLst>
            </p:cNvPr>
            <p:cNvSpPr/>
            <p:nvPr/>
          </p:nvSpPr>
          <p:spPr>
            <a:xfrm flipH="1">
              <a:off x="553640" y="332562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>
              <a:extLst>
                <a:ext uri="{FF2B5EF4-FFF2-40B4-BE49-F238E27FC236}">
                  <a16:creationId xmlns:a16="http://schemas.microsoft.com/office/drawing/2014/main" id="{B37EEED5-8B76-8B31-1B76-6003ABF24671}"/>
                </a:ext>
              </a:extLst>
            </p:cNvPr>
            <p:cNvSpPr/>
            <p:nvPr/>
          </p:nvSpPr>
          <p:spPr>
            <a:xfrm flipH="1">
              <a:off x="553640" y="411143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002" name="temp.pdf" descr="temp.pdf">
              <a:extLst>
                <a:ext uri="{FF2B5EF4-FFF2-40B4-BE49-F238E27FC236}">
                  <a16:creationId xmlns:a16="http://schemas.microsoft.com/office/drawing/2014/main" id="{80D2F829-A774-D6F1-170F-34F62A10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21" y="1146781"/>
              <a:ext cx="357188" cy="31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temp.pdf" descr="temp.pdf">
              <a:extLst>
                <a:ext uri="{FF2B5EF4-FFF2-40B4-BE49-F238E27FC236}">
                  <a16:creationId xmlns:a16="http://schemas.microsoft.com/office/drawing/2014/main" id="{96B4C778-E001-AE56-5E5E-DAC13564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117" y="378828"/>
              <a:ext cx="169665" cy="22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4" name="temp.pdf" descr="temp.pdf">
              <a:extLst>
                <a:ext uri="{FF2B5EF4-FFF2-40B4-BE49-F238E27FC236}">
                  <a16:creationId xmlns:a16="http://schemas.microsoft.com/office/drawing/2014/main" id="{A34EC9DE-DD37-C8CD-B220-893A89CE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17" y="1566477"/>
              <a:ext cx="151805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temp.pdf" descr="temp.pdf">
              <a:extLst>
                <a:ext uri="{FF2B5EF4-FFF2-40B4-BE49-F238E27FC236}">
                  <a16:creationId xmlns:a16="http://schemas.microsoft.com/office/drawing/2014/main" id="{844BF674-FAF6-1CE4-F61B-C4A599D3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17" y="2200485"/>
              <a:ext cx="189757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temp.pdf" descr="temp.pdf">
              <a:extLst>
                <a:ext uri="{FF2B5EF4-FFF2-40B4-BE49-F238E27FC236}">
                  <a16:creationId xmlns:a16="http://schemas.microsoft.com/office/drawing/2014/main" id="{39BBE310-8428-2F5D-A79C-5B30D45D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23" y="2816633"/>
              <a:ext cx="28575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temp.pdf" descr="temp.pdf">
              <a:extLst>
                <a:ext uri="{FF2B5EF4-FFF2-40B4-BE49-F238E27FC236}">
                  <a16:creationId xmlns:a16="http://schemas.microsoft.com/office/drawing/2014/main" id="{4FD586ED-A5DC-031A-DCB8-BBFF087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64891"/>
              <a:ext cx="495301" cy="32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temp.pdf" descr="temp.pdf">
              <a:extLst>
                <a:ext uri="{FF2B5EF4-FFF2-40B4-BE49-F238E27FC236}">
                  <a16:creationId xmlns:a16="http://schemas.microsoft.com/office/drawing/2014/main" id="{89758BDF-469C-FCA9-8C92-A063FD9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23" y="3995352"/>
              <a:ext cx="3048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0" name="temp.pdf" descr="temp.pdf">
            <a:extLst>
              <a:ext uri="{FF2B5EF4-FFF2-40B4-BE49-F238E27FC236}">
                <a16:creationId xmlns:a16="http://schemas.microsoft.com/office/drawing/2014/main" id="{AACA09AA-0B7F-F1F0-5688-3BAE4DB6A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742" y="1205507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temp.pdf" descr="temp.pdf">
            <a:extLst>
              <a:ext uri="{FF2B5EF4-FFF2-40B4-BE49-F238E27FC236}">
                <a16:creationId xmlns:a16="http://schemas.microsoft.com/office/drawing/2014/main" id="{EC527E59-1FA5-AE65-B37A-0404BD160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6125" y="6016788"/>
            <a:ext cx="2025311" cy="7947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Using step">
            <a:extLst>
              <a:ext uri="{FF2B5EF4-FFF2-40B4-BE49-F238E27FC236}">
                <a16:creationId xmlns:a16="http://schemas.microsoft.com/office/drawing/2014/main" id="{3D5C4D19-FC88-FA6D-0834-8DE0A015556E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1013" name="temp.pdf" descr="temp.pdf">
            <a:extLst>
              <a:ext uri="{FF2B5EF4-FFF2-40B4-BE49-F238E27FC236}">
                <a16:creationId xmlns:a16="http://schemas.microsoft.com/office/drawing/2014/main" id="{0A6B8BCB-4707-B950-11E3-971317EE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but range(L)→∞">
            <a:extLst>
              <a:ext uri="{FF2B5EF4-FFF2-40B4-BE49-F238E27FC236}">
                <a16:creationId xmlns:a16="http://schemas.microsoft.com/office/drawing/2014/main" id="{EECFC5D3-163F-E629-7313-1C31036A71AE}"/>
              </a:ext>
            </a:extLst>
          </p:cNvPr>
          <p:cNvSpPr txBox="1"/>
          <p:nvPr/>
        </p:nvSpPr>
        <p:spPr>
          <a:xfrm>
            <a:off x="5445788" y="6134695"/>
            <a:ext cx="2674198" cy="52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range(L)→∞</a:t>
            </a:r>
          </a:p>
        </p:txBody>
      </p:sp>
      <p:pic>
        <p:nvPicPr>
          <p:cNvPr id="1015" name="temp.pdf" descr="temp.pdf">
            <a:extLst>
              <a:ext uri="{FF2B5EF4-FFF2-40B4-BE49-F238E27FC236}">
                <a16:creationId xmlns:a16="http://schemas.microsoft.com/office/drawing/2014/main" id="{D34C0BCD-7776-E692-C9FE-20D4F9CCB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702" y="1205507"/>
            <a:ext cx="406004" cy="442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1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D3C1F15-D876-CE4C-2854-9BD9F6C16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   The solution when </a:t>
            </a:r>
          </a:p>
        </p:txBody>
      </p:sp>
      <p:grpSp>
        <p:nvGrpSpPr>
          <p:cNvPr id="25602" name="Group 10">
            <a:extLst>
              <a:ext uri="{FF2B5EF4-FFF2-40B4-BE49-F238E27FC236}">
                <a16:creationId xmlns:a16="http://schemas.microsoft.com/office/drawing/2014/main" id="{7935464D-91B4-89AC-E96C-09D66041BC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5457825" cy="1214438"/>
            <a:chOff x="1008" y="1152"/>
            <a:chExt cx="3438" cy="765"/>
          </a:xfrm>
        </p:grpSpPr>
        <p:graphicFrame>
          <p:nvGraphicFramePr>
            <p:cNvPr id="25607" name="Object 4">
              <a:extLst>
                <a:ext uri="{FF2B5EF4-FFF2-40B4-BE49-F238E27FC236}">
                  <a16:creationId xmlns:a16="http://schemas.microsoft.com/office/drawing/2014/main" id="{83A7E651-92C3-35CF-F394-2C772ADDF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488"/>
            <a:ext cx="129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070100" imgH="685800" progId="Paint.Picture">
                    <p:embed/>
                  </p:oleObj>
                </mc:Choice>
                <mc:Fallback>
                  <p:oleObj name="Bitmap Image" r:id="rId2" imgW="2070100" imgH="685800" progId="Paint.Picture">
                    <p:embed/>
                    <p:pic>
                      <p:nvPicPr>
                        <p:cNvPr id="25607" name="Object 4">
                          <a:extLst>
                            <a:ext uri="{FF2B5EF4-FFF2-40B4-BE49-F238E27FC236}">
                              <a16:creationId xmlns:a16="http://schemas.microsoft.com/office/drawing/2014/main" id="{83A7E651-92C3-35CF-F394-2C772ADDF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129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8" name="Text Box 6">
              <a:extLst>
                <a:ext uri="{FF2B5EF4-FFF2-40B4-BE49-F238E27FC236}">
                  <a16:creationId xmlns:a16="http://schemas.microsoft.com/office/drawing/2014/main" id="{F3156621-1C7E-ACD1-34B6-FC50635C5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2"/>
              <a:ext cx="34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/>
                <a:t>The local slope becomes the </a:t>
              </a:r>
              <a:r>
                <a:rPr lang="en-US" altLang="en-US" sz="2800">
                  <a:solidFill>
                    <a:schemeClr val="accent2"/>
                  </a:solidFill>
                </a:rPr>
                <a:t>gradient</a:t>
              </a:r>
            </a:p>
          </p:txBody>
        </p:sp>
      </p:grp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ABE1E282-A466-F64A-540E-B679834BDBAF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905000" y="3581400"/>
          <a:ext cx="51054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35600" imgH="1803400" progId="Paint.Picture">
                  <p:embed/>
                </p:oleObj>
              </mc:Choice>
              <mc:Fallback>
                <p:oleObj name="Bitmap Image" r:id="rId4" imgW="5435600" imgH="1803400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ABE1E282-A466-F64A-540E-B679834BD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51054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C13EA6E3-EF6B-9750-49B1-24486D42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48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The recursion becomes a </a:t>
            </a:r>
            <a:r>
              <a:rPr lang="en-US" altLang="en-US" sz="2800">
                <a:solidFill>
                  <a:schemeClr val="accent2"/>
                </a:solidFill>
              </a:rPr>
              <a:t>PDE</a:t>
            </a:r>
          </a:p>
        </p:txBody>
      </p:sp>
      <p:sp>
        <p:nvSpPr>
          <p:cNvPr id="25605" name="Text Box 11">
            <a:extLst>
              <a:ext uri="{FF2B5EF4-FFF2-40B4-BE49-F238E27FC236}">
                <a16:creationId xmlns:a16="http://schemas.microsoft.com/office/drawing/2014/main" id="{DD03FE97-8CFA-EA88-7B41-C24C22C5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34000"/>
            <a:ext cx="617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Same PDE describes time development of</a:t>
            </a:r>
          </a:p>
          <a:p>
            <a:pPr eaLnBrk="1" hangingPunct="1"/>
            <a:r>
              <a:rPr lang="en-US" altLang="en-US" sz="2800">
                <a:solidFill>
                  <a:schemeClr val="accent2"/>
                </a:solidFill>
              </a:rPr>
              <a:t>Brownian motion with drift</a:t>
            </a:r>
          </a:p>
        </p:txBody>
      </p:sp>
      <p:graphicFrame>
        <p:nvGraphicFramePr>
          <p:cNvPr id="25606" name="Object 12">
            <a:extLst>
              <a:ext uri="{FF2B5EF4-FFF2-40B4-BE49-F238E27FC236}">
                <a16:creationId xmlns:a16="http://schemas.microsoft.com/office/drawing/2014/main" id="{37F22E5C-0F35-F93B-D73E-55F04AC26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2808"/>
              </p:ext>
            </p:extLst>
          </p:nvPr>
        </p:nvGraphicFramePr>
        <p:xfrm>
          <a:off x="2957511" y="1315243"/>
          <a:ext cx="1419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79500" imgH="406400" progId="Paint.Picture">
                  <p:embed/>
                </p:oleObj>
              </mc:Choice>
              <mc:Fallback>
                <p:oleObj name="Bitmap Image" r:id="rId6" imgW="1079500" imgH="406400" progId="Paint.Picture">
                  <p:embed/>
                  <p:pic>
                    <p:nvPicPr>
                      <p:cNvPr id="25606" name="Object 12">
                        <a:extLst>
                          <a:ext uri="{FF2B5EF4-FFF2-40B4-BE49-F238E27FC236}">
                            <a16:creationId xmlns:a16="http://schemas.microsoft.com/office/drawing/2014/main" id="{37F22E5C-0F35-F93B-D73E-55F04AC26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1" y="1315243"/>
                        <a:ext cx="14192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temp.pdf" descr="temp.pdf">
            <a:extLst>
              <a:ext uri="{FF2B5EF4-FFF2-40B4-BE49-F238E27FC236}">
                <a16:creationId xmlns:a16="http://schemas.microsoft.com/office/drawing/2014/main" id="{6E1C0FCC-03DC-34CC-E0CA-6A5EFDDFF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242" y="1195807"/>
            <a:ext cx="1312665" cy="82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988808C-F719-4ADC-FF76-5B8F25DBE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Special Cases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2594281-E838-A9CC-C6F0-B5CDA35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Target func. = PDE boundary condition at time=1.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exponential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000"/>
              <a:t>potential and weight are exponential at all times </a:t>
            </a:r>
          </a:p>
          <a:p>
            <a:pPr lvl="1" eaLnBrk="1" hangingPunct="1"/>
            <a:r>
              <a:rPr lang="en-US" altLang="en-US" sz="2000"/>
              <a:t>Adaboost. </a:t>
            </a:r>
          </a:p>
          <a:p>
            <a:pPr lvl="1" eaLnBrk="1" hangingPunct="1"/>
            <a:r>
              <a:rPr lang="en-US" altLang="en-US" sz="2000"/>
              <a:t>Exponential weights algs for online learning.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step function</a:t>
            </a:r>
          </a:p>
          <a:p>
            <a:pPr lvl="1" eaLnBrk="1" hangingPunct="1"/>
            <a:r>
              <a:rPr lang="en-US" altLang="en-US" sz="2000"/>
              <a:t>Potential is the error function, weight is the normal distribution.</a:t>
            </a:r>
          </a:p>
          <a:p>
            <a:pPr lvl="1" eaLnBrk="1" hangingPunct="1"/>
            <a:r>
              <a:rPr lang="en-US" altLang="en-US" sz="2000"/>
              <a:t>Potential and weight change with time.</a:t>
            </a:r>
          </a:p>
          <a:p>
            <a:pPr lvl="1" eaLnBrk="1" hangingPunct="1"/>
            <a:r>
              <a:rPr lang="en-US" altLang="en-US" sz="2000"/>
              <a:t>Brownboost.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halving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experts</a:t>
                </a:r>
              </a:p>
              <a:p>
                <a:r>
                  <a:rPr lang="en-US" sz="2400" dirty="0"/>
                  <a:t>One of them is perfect – makes no mistakes</a:t>
                </a:r>
              </a:p>
              <a:p>
                <a:r>
                  <a:rPr lang="en-US" sz="2400" dirty="0"/>
                  <a:t>Learner’s Strategy: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Pool</a:t>
                </a:r>
                <a:r>
                  <a:rPr lang="en-US" dirty="0"/>
                  <a:t>: experts that made no mistake so far.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dirty="0"/>
                  <a:t>: follow majority vote of experts in pool.</a:t>
                </a:r>
              </a:p>
              <a:p>
                <a:r>
                  <a:rPr lang="en-US" sz="2400" dirty="0"/>
                  <a:t>If learner is wrong, then the pool size</a:t>
                </a:r>
                <a:br>
                  <a:rPr lang="en-US" sz="2400" dirty="0"/>
                </a:br>
                <a:r>
                  <a:rPr lang="en-US" sz="2400" dirty="0"/>
                  <a:t> is reduced by 2 or more.</a:t>
                </a:r>
              </a:p>
              <a:p>
                <a:pPr lvl="1"/>
                <a:r>
                  <a:rPr lang="en-US" sz="2000" dirty="0"/>
                  <a:t>Guarantees at most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</a:t>
                </a:r>
              </a:p>
              <a:p>
                <a:r>
                  <a:rPr lang="en-US" sz="2400" dirty="0"/>
                  <a:t>Adversarial strategy: split pool into two equal size sets.</a:t>
                </a:r>
              </a:p>
              <a:p>
                <a:pPr lvl="1"/>
                <a:r>
                  <a:rPr lang="en-US" sz="2000" dirty="0"/>
                  <a:t>Guarantees at least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 mistakes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324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3" name="Object 3">
            <a:extLst>
              <a:ext uri="{FF2B5EF4-FFF2-40B4-BE49-F238E27FC236}">
                <a16:creationId xmlns:a16="http://schemas.microsoft.com/office/drawing/2014/main" id="{1548F11C-98C4-9913-29C1-F9E69CEDAA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57200"/>
          <a:ext cx="9067800" cy="577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486400" progId="Paint.Picture">
                  <p:embed/>
                </p:oleObj>
              </mc:Choice>
              <mc:Fallback>
                <p:oleObj name="Bitmap Image" r:id="rId2" imgW="8610600" imgH="5486400" progId="Paint.Picture">
                  <p:embed/>
                  <p:pic>
                    <p:nvPicPr>
                      <p:cNvPr id="28673" name="Object 3">
                        <a:extLst>
                          <a:ext uri="{FF2B5EF4-FFF2-40B4-BE49-F238E27FC236}">
                            <a16:creationId xmlns:a16="http://schemas.microsoft.com/office/drawing/2014/main" id="{1548F11C-98C4-9913-29C1-F9E69CEDAA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9067800" cy="577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Object 2">
            <a:extLst>
              <a:ext uri="{FF2B5EF4-FFF2-40B4-BE49-F238E27FC236}">
                <a16:creationId xmlns:a16="http://schemas.microsoft.com/office/drawing/2014/main" id="{5EC9D11A-ECF8-3792-C037-22D2F1456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33400"/>
          <a:ext cx="91440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549900" progId="Paint.Picture">
                  <p:embed/>
                </p:oleObj>
              </mc:Choice>
              <mc:Fallback>
                <p:oleObj name="Bitmap Image" r:id="rId2" imgW="8610600" imgH="5549900" progId="Paint.Picture">
                  <p:embed/>
                  <p:pic>
                    <p:nvPicPr>
                      <p:cNvPr id="30721" name="Object 2">
                        <a:extLst>
                          <a:ext uri="{FF2B5EF4-FFF2-40B4-BE49-F238E27FC236}">
                            <a16:creationId xmlns:a16="http://schemas.microsoft.com/office/drawing/2014/main" id="{5EC9D11A-ECF8-3792-C037-22D2F1456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9144000" cy="589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>
            <a:extLst>
              <a:ext uri="{FF2B5EF4-FFF2-40B4-BE49-F238E27FC236}">
                <a16:creationId xmlns:a16="http://schemas.microsoft.com/office/drawing/2014/main" id="{40463293-491C-16B7-E858-8C38911AA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09600"/>
          <a:ext cx="9144000" cy="593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2200" imgH="5651500" progId="Paint.Picture">
                  <p:embed/>
                </p:oleObj>
              </mc:Choice>
              <mc:Fallback>
                <p:oleObj name="Bitmap Image" r:id="rId2" imgW="8712200" imgH="5651500" progId="Paint.Picture">
                  <p:embed/>
                  <p:pic>
                    <p:nvPicPr>
                      <p:cNvPr id="31745" name="Object 2">
                        <a:extLst>
                          <a:ext uri="{FF2B5EF4-FFF2-40B4-BE49-F238E27FC236}">
                            <a16:creationId xmlns:a16="http://schemas.microsoft.com/office/drawing/2014/main" id="{40463293-491C-16B7-E858-8C38911AA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144000" cy="593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2">
            <a:extLst>
              <a:ext uri="{FF2B5EF4-FFF2-40B4-BE49-F238E27FC236}">
                <a16:creationId xmlns:a16="http://schemas.microsoft.com/office/drawing/2014/main" id="{33F92FE2-ED85-AB61-C7AF-6346ACEC9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-17463"/>
          <a:ext cx="8534400" cy="687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47100" imgH="6883400" progId="Paint.Picture">
                  <p:embed/>
                </p:oleObj>
              </mc:Choice>
              <mc:Fallback>
                <p:oleObj name="Bitmap Image" r:id="rId2" imgW="8547100" imgH="6883400" progId="Paint.Picture">
                  <p:embed/>
                  <p:pic>
                    <p:nvPicPr>
                      <p:cNvPr id="32769" name="Object 2">
                        <a:extLst>
                          <a:ext uri="{FF2B5EF4-FFF2-40B4-BE49-F238E27FC236}">
                            <a16:creationId xmlns:a16="http://schemas.microsoft.com/office/drawing/2014/main" id="{33F92FE2-ED85-AB61-C7AF-6346ACEC9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-17463"/>
                        <a:ext cx="8534400" cy="687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2">
            <a:extLst>
              <a:ext uri="{FF2B5EF4-FFF2-40B4-BE49-F238E27FC236}">
                <a16:creationId xmlns:a16="http://schemas.microsoft.com/office/drawing/2014/main" id="{AD91A0BE-D83A-380F-DC4C-AA080BEB1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900" y="881063"/>
          <a:ext cx="6427788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72500" imgH="6794500" progId="Paint.Picture">
                  <p:embed/>
                </p:oleObj>
              </mc:Choice>
              <mc:Fallback>
                <p:oleObj name="Bitmap Image" r:id="rId2" imgW="8572500" imgH="6794500" progId="Paint.Picture">
                  <p:embed/>
                  <p:pic>
                    <p:nvPicPr>
                      <p:cNvPr id="33793" name="Object 2">
                        <a:extLst>
                          <a:ext uri="{FF2B5EF4-FFF2-40B4-BE49-F238E27FC236}">
                            <a16:creationId xmlns:a16="http://schemas.microsoft.com/office/drawing/2014/main" id="{AD91A0BE-D83A-380F-DC4C-AA080BEB1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881063"/>
                        <a:ext cx="6427788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7" name="Object 3">
            <a:extLst>
              <a:ext uri="{FF2B5EF4-FFF2-40B4-BE49-F238E27FC236}">
                <a16:creationId xmlns:a16="http://schemas.microsoft.com/office/drawing/2014/main" id="{51D92A85-BE41-E0B3-5BA7-E79B2098F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2550" y="909638"/>
          <a:ext cx="6440488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85200" imgH="6718300" progId="Paint.Picture">
                  <p:embed/>
                </p:oleObj>
              </mc:Choice>
              <mc:Fallback>
                <p:oleObj name="Bitmap Image" r:id="rId2" imgW="8585200" imgH="6718300" progId="Paint.Picture">
                  <p:embed/>
                  <p:pic>
                    <p:nvPicPr>
                      <p:cNvPr id="34817" name="Object 3">
                        <a:extLst>
                          <a:ext uri="{FF2B5EF4-FFF2-40B4-BE49-F238E27FC236}">
                            <a16:creationId xmlns:a16="http://schemas.microsoft.com/office/drawing/2014/main" id="{51D92A85-BE41-E0B3-5BA7-E79B2098F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909638"/>
                        <a:ext cx="6440488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90186E1E-576E-7828-4B23-8292C51F9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applications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2EF697C-8E4B-7429-B818-A1B8422B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Generalized boosting</a:t>
            </a:r>
          </a:p>
          <a:p>
            <a:pPr lvl="1" eaLnBrk="1" hangingPunct="1"/>
            <a:r>
              <a:rPr lang="en-US" altLang="en-US"/>
              <a:t>Classification for &gt;2 labels</a:t>
            </a:r>
          </a:p>
          <a:p>
            <a:pPr lvl="1" eaLnBrk="1" hangingPunct="1"/>
            <a:r>
              <a:rPr lang="en-US" altLang="en-US"/>
              <a:t>Regression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Density estimation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Variational function fitting</a:t>
            </a:r>
          </a:p>
          <a:p>
            <a:pPr eaLnBrk="1" hangingPunct="1"/>
            <a:r>
              <a:rPr lang="en-US" altLang="en-US"/>
              <a:t>Generalized online learning</a:t>
            </a:r>
          </a:p>
          <a:p>
            <a:pPr lvl="1" eaLnBrk="1" hangingPunct="1"/>
            <a:r>
              <a:rPr lang="en-US" altLang="en-US"/>
              <a:t>Continuous predictions (instead of binary)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87B0-0581-6E05-E0C5-180E423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0184E-CF1B-C493-DD6A-2DCDF1E4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1DD09-E623-A878-785E-C58FF93D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rgbClr val="000000"/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635597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DE7E-A7D1-4036-F1EF-F0742695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4141-2797-5233-4CE6-4277AB40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Theoretic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access to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actions</a:t>
                </a:r>
              </a:p>
              <a:p>
                <a:r>
                  <a:rPr lang="en-US" dirty="0"/>
                  <a:t>On 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alg</a:t>
                </a:r>
                <a:r>
                  <a:rPr lang="en-US" dirty="0"/>
                  <a:t> chooses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over the actions.</a:t>
                </a:r>
              </a:p>
              <a:p>
                <a:r>
                  <a:rPr lang="en-US" dirty="0"/>
                  <a:t>Each action has a gain/loss in </a:t>
                </a:r>
                <a:r>
                  <a:rPr lang="en-US" dirty="0">
                    <a:solidFill>
                      <a:srgbClr val="FF0000"/>
                    </a:solidFill>
                  </a:rPr>
                  <a:t>[-1,+1]</a:t>
                </a:r>
              </a:p>
              <a:p>
                <a:r>
                  <a:rPr lang="en-US" dirty="0"/>
                  <a:t>The algorithm loss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weighted sum of the action losses.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F969-1F21-3460-DBAD-15F2D7B2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0CB-2D2B-D26C-0A7D-E3EE228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Decision theoretic online learning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iteration 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Learning algorithm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gains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∈[−1,+1]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Algorithm gains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Goal: minimizing worst case regret: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We want an algorithm that bounds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 Uniformly over all action gain sequences.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432F6-A886-0F19-3D5D-9EA35A482C04}"/>
              </a:ext>
            </a:extLst>
          </p:cNvPr>
          <p:cNvGrpSpPr/>
          <p:nvPr/>
        </p:nvGrpSpPr>
        <p:grpSpPr>
          <a:xfrm>
            <a:off x="1600200" y="1279513"/>
            <a:ext cx="1905000" cy="4191010"/>
            <a:chOff x="1828800" y="1622136"/>
            <a:chExt cx="1905000" cy="4191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0DBFB3-3F18-DEEB-AF20-30E2943FB687}"/>
                </a:ext>
              </a:extLst>
            </p:cNvPr>
            <p:cNvGrpSpPr/>
            <p:nvPr/>
          </p:nvGrpSpPr>
          <p:grpSpPr>
            <a:xfrm>
              <a:off x="1828800" y="1622136"/>
              <a:ext cx="1905000" cy="3556000"/>
              <a:chOff x="1600200" y="177800"/>
              <a:chExt cx="1905000" cy="3556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7CCB0AA-66CD-2C6E-A226-8FB48FC46D1D}"/>
                  </a:ext>
                </a:extLst>
              </p:cNvPr>
              <p:cNvGrpSpPr/>
              <p:nvPr/>
            </p:nvGrpSpPr>
            <p:grpSpPr>
              <a:xfrm>
                <a:off x="2017712" y="1006177"/>
                <a:ext cx="381000" cy="1905000"/>
                <a:chOff x="2017712" y="1006177"/>
                <a:chExt cx="381000" cy="1905000"/>
              </a:xfrm>
            </p:grpSpPr>
            <p:sp>
              <p:nvSpPr>
                <p:cNvPr id="62" name="Circle"/>
                <p:cNvSpPr/>
                <p:nvPr/>
              </p:nvSpPr>
              <p:spPr>
                <a:xfrm>
                  <a:off x="2017712" y="1006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" name="Circle"/>
                <p:cNvSpPr/>
                <p:nvPr/>
              </p:nvSpPr>
              <p:spPr>
                <a:xfrm>
                  <a:off x="2017712" y="1387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Circle"/>
                <p:cNvSpPr/>
                <p:nvPr/>
              </p:nvSpPr>
              <p:spPr>
                <a:xfrm>
                  <a:off x="2017712" y="1768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>
                  <a:off x="2017712" y="2149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Circle"/>
                <p:cNvSpPr/>
                <p:nvPr/>
              </p:nvSpPr>
              <p:spPr>
                <a:xfrm>
                  <a:off x="2017712" y="2530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sp>
            <p:nvSpPr>
              <p:cNvPr id="104" name="Line"/>
              <p:cNvSpPr/>
              <p:nvPr/>
            </p:nvSpPr>
            <p:spPr>
              <a:xfrm>
                <a:off x="1600200" y="2921000"/>
                <a:ext cx="190500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2208212" y="2832100"/>
                <a:ext cx="1588" cy="1524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2641600" y="177800"/>
                <a:ext cx="1588" cy="3556000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97389-3311-0812-B261-D78F77B0310B}"/>
                </a:ext>
              </a:extLst>
            </p:cNvPr>
            <p:cNvSpPr txBox="1"/>
            <p:nvPr/>
          </p:nvSpPr>
          <p:spPr>
            <a:xfrm rot="16200000">
              <a:off x="1986591" y="4604403"/>
              <a:ext cx="81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E76-978C-A3BE-1EDC-F64497636239}"/>
                </a:ext>
              </a:extLst>
            </p:cNvPr>
            <p:cNvSpPr txBox="1"/>
            <p:nvPr/>
          </p:nvSpPr>
          <p:spPr>
            <a:xfrm rot="16200000">
              <a:off x="2578499" y="4906327"/>
              <a:ext cx="135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Pool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49681-D064-55BB-D432-5C4A1FCA60D2}"/>
              </a:ext>
            </a:extLst>
          </p:cNvPr>
          <p:cNvGrpSpPr/>
          <p:nvPr/>
        </p:nvGrpSpPr>
        <p:grpSpPr>
          <a:xfrm>
            <a:off x="2017712" y="2107890"/>
            <a:ext cx="381000" cy="1143000"/>
            <a:chOff x="3810000" y="2743200"/>
            <a:chExt cx="381000" cy="1143000"/>
          </a:xfrm>
        </p:grpSpPr>
        <p:sp>
          <p:nvSpPr>
            <p:cNvPr id="80" name="Circle"/>
            <p:cNvSpPr/>
            <p:nvPr/>
          </p:nvSpPr>
          <p:spPr>
            <a:xfrm>
              <a:off x="3810000" y="2743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81" name="Circle"/>
            <p:cNvSpPr/>
            <p:nvPr/>
          </p:nvSpPr>
          <p:spPr>
            <a:xfrm>
              <a:off x="3810000" y="3124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Circle"/>
            <p:cNvSpPr/>
            <p:nvPr/>
          </p:nvSpPr>
          <p:spPr>
            <a:xfrm>
              <a:off x="3810000" y="3505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32AAE-4D12-5335-4B39-51B2EAC1C311}"/>
              </a:ext>
            </a:extLst>
          </p:cNvPr>
          <p:cNvGrpSpPr/>
          <p:nvPr/>
        </p:nvGrpSpPr>
        <p:grpSpPr>
          <a:xfrm>
            <a:off x="373708" y="5401686"/>
            <a:ext cx="2723319" cy="1063245"/>
            <a:chOff x="533400" y="415539"/>
            <a:chExt cx="2723319" cy="1063245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C55646E-9BE0-76A5-0105-A516C82F84CC}"/>
                </a:ext>
              </a:extLst>
            </p:cNvPr>
            <p:cNvSpPr/>
            <p:nvPr/>
          </p:nvSpPr>
          <p:spPr>
            <a:xfrm>
              <a:off x="533400" y="1089013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6648BA51-4DD8-C53C-7765-C56A1378B137}"/>
                </a:ext>
              </a:extLst>
            </p:cNvPr>
            <p:cNvSpPr/>
            <p:nvPr/>
          </p:nvSpPr>
          <p:spPr>
            <a:xfrm>
              <a:off x="533400" y="457200"/>
              <a:ext cx="381000" cy="38100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C29CC-F931-8F0F-33CA-6141400C3DF7}"/>
                </a:ext>
              </a:extLst>
            </p:cNvPr>
            <p:cNvSpPr txBox="1"/>
            <p:nvPr/>
          </p:nvSpPr>
          <p:spPr>
            <a:xfrm>
              <a:off x="894519" y="41553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376D3-F1FC-601D-D618-EC23A825BB08}"/>
                </a:ext>
              </a:extLst>
            </p:cNvPr>
            <p:cNvSpPr txBox="1"/>
            <p:nvPr/>
          </p:nvSpPr>
          <p:spPr>
            <a:xfrm>
              <a:off x="894519" y="101711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1</a:t>
              </a:r>
            </a:p>
          </p:txBody>
        </p: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E4F066CF-7C66-3482-7697-87DBD466DCC2}"/>
              </a:ext>
            </a:extLst>
          </p:cNvPr>
          <p:cNvSpPr/>
          <p:nvPr/>
        </p:nvSpPr>
        <p:spPr>
          <a:xfrm>
            <a:off x="6469597" y="3160239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A3AF585-7475-88D2-F51C-DE17087CD220}"/>
              </a:ext>
            </a:extLst>
          </p:cNvPr>
          <p:cNvSpPr/>
          <p:nvPr/>
        </p:nvSpPr>
        <p:spPr>
          <a:xfrm>
            <a:off x="6446210" y="228600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CB74A9-8D51-3F5C-231D-5418E2C95F8B}"/>
              </a:ext>
            </a:extLst>
          </p:cNvPr>
          <p:cNvGrpSpPr/>
          <p:nvPr/>
        </p:nvGrpSpPr>
        <p:grpSpPr>
          <a:xfrm>
            <a:off x="3317657" y="1578008"/>
            <a:ext cx="3861303" cy="2206593"/>
            <a:chOff x="3317657" y="1578008"/>
            <a:chExt cx="3861303" cy="220659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2423FF3-0784-91A0-C332-9CDDFBAFA3CD}"/>
                </a:ext>
              </a:extLst>
            </p:cNvPr>
            <p:cNvGrpSpPr/>
            <p:nvPr/>
          </p:nvGrpSpPr>
          <p:grpSpPr>
            <a:xfrm>
              <a:off x="5562600" y="1578008"/>
              <a:ext cx="1616360" cy="2206593"/>
              <a:chOff x="5562600" y="1578008"/>
              <a:chExt cx="1616360" cy="2206593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90CAEFBF-AF51-0065-DA54-53563C453FBC}"/>
                  </a:ext>
                </a:extLst>
              </p:cNvPr>
              <p:cNvSpPr/>
              <p:nvPr/>
            </p:nvSpPr>
            <p:spPr>
              <a:xfrm>
                <a:off x="6663837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EF089E14-BE64-DA98-9480-540C8D4CAEF8}"/>
                  </a:ext>
                </a:extLst>
              </p:cNvPr>
              <p:cNvSpPr/>
              <p:nvPr/>
            </p:nvSpPr>
            <p:spPr>
              <a:xfrm>
                <a:off x="6663837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Circle">
                <a:extLst>
                  <a:ext uri="{FF2B5EF4-FFF2-40B4-BE49-F238E27FC236}">
                    <a16:creationId xmlns:a16="http://schemas.microsoft.com/office/drawing/2014/main" id="{AAB564D7-1F33-B2F2-1714-EE11D9BBECD1}"/>
                  </a:ext>
                </a:extLst>
              </p:cNvPr>
              <p:cNvSpPr/>
              <p:nvPr/>
            </p:nvSpPr>
            <p:spPr>
              <a:xfrm>
                <a:off x="5916852" y="1578008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Circle">
                <a:extLst>
                  <a:ext uri="{FF2B5EF4-FFF2-40B4-BE49-F238E27FC236}">
                    <a16:creationId xmlns:a16="http://schemas.microsoft.com/office/drawing/2014/main" id="{B589976B-67BC-8DC6-C702-B1FC81F03809}"/>
                  </a:ext>
                </a:extLst>
              </p:cNvPr>
              <p:cNvSpPr/>
              <p:nvPr/>
            </p:nvSpPr>
            <p:spPr>
              <a:xfrm>
                <a:off x="5916852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Circle">
                <a:extLst>
                  <a:ext uri="{FF2B5EF4-FFF2-40B4-BE49-F238E27FC236}">
                    <a16:creationId xmlns:a16="http://schemas.microsoft.com/office/drawing/2014/main" id="{DCA62908-4E5C-315E-B24E-5C10DB9AFD03}"/>
                  </a:ext>
                </a:extLst>
              </p:cNvPr>
              <p:cNvSpPr/>
              <p:nvPr/>
            </p:nvSpPr>
            <p:spPr>
              <a:xfrm>
                <a:off x="5916852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57C030AE-CB04-0FCF-73DF-1E4F4E08B0E3}"/>
                  </a:ext>
                </a:extLst>
              </p:cNvPr>
              <p:cNvSpPr/>
              <p:nvPr/>
            </p:nvSpPr>
            <p:spPr>
              <a:xfrm>
                <a:off x="5562600" y="2556159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8F80A53D-04FB-6C63-4B0F-BE7CF947600F}"/>
                  </a:ext>
                </a:extLst>
              </p:cNvPr>
              <p:cNvSpPr/>
              <p:nvPr/>
            </p:nvSpPr>
            <p:spPr>
              <a:xfrm>
                <a:off x="6078488" y="2480729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05162-360A-C8BF-EF8A-5DA64F75D840}"/>
                  </a:ext>
                </a:extLst>
              </p:cNvPr>
              <p:cNvSpPr txBox="1"/>
              <p:nvPr/>
            </p:nvSpPr>
            <p:spPr>
              <a:xfrm rot="16200000">
                <a:off x="5696483" y="2759003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BD8F3-A838-24B3-D400-D3A0F1559193}"/>
                  </a:ext>
                </a:extLst>
              </p:cNvPr>
              <p:cNvSpPr txBox="1"/>
              <p:nvPr/>
            </p:nvSpPr>
            <p:spPr>
              <a:xfrm rot="16200000">
                <a:off x="6198707" y="3015180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144C124-BC71-C8D0-FA13-E064C5AE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161" y="2454177"/>
              <a:ext cx="1480638" cy="107809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182107-4C82-13A2-AEFC-17233EB62FC2}"/>
                </a:ext>
              </a:extLst>
            </p:cNvPr>
            <p:cNvSpPr txBox="1"/>
            <p:nvPr/>
          </p:nvSpPr>
          <p:spPr>
            <a:xfrm>
              <a:off x="3317657" y="1676400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0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B157C1-3AA2-4108-F1AC-C59A9C3E43A8}"/>
              </a:ext>
            </a:extLst>
          </p:cNvPr>
          <p:cNvGrpSpPr/>
          <p:nvPr/>
        </p:nvGrpSpPr>
        <p:grpSpPr>
          <a:xfrm>
            <a:off x="3478357" y="3748679"/>
            <a:ext cx="3723990" cy="2967561"/>
            <a:chOff x="3478357" y="3748679"/>
            <a:chExt cx="3723990" cy="2967561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ACE2B8-8BC3-0BA4-F83E-FEA21386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679526" y="3748679"/>
              <a:ext cx="1456111" cy="9734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478CE3F-87E9-756A-D761-7FAFF7FDBF5E}"/>
                </a:ext>
              </a:extLst>
            </p:cNvPr>
            <p:cNvGrpSpPr/>
            <p:nvPr/>
          </p:nvGrpSpPr>
          <p:grpSpPr>
            <a:xfrm>
              <a:off x="5585987" y="4498137"/>
              <a:ext cx="1616360" cy="2218103"/>
              <a:chOff x="5585987" y="4498137"/>
              <a:chExt cx="1616360" cy="2218103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78901E25-5AC6-EE52-8961-B6131A382B30}"/>
                  </a:ext>
                </a:extLst>
              </p:cNvPr>
              <p:cNvSpPr/>
              <p:nvPr/>
            </p:nvSpPr>
            <p:spPr>
              <a:xfrm>
                <a:off x="5940239" y="483291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7B73A239-9C6A-AE6D-A951-A7D11B65DF8B}"/>
                  </a:ext>
                </a:extLst>
              </p:cNvPr>
              <p:cNvSpPr/>
              <p:nvPr/>
            </p:nvSpPr>
            <p:spPr>
              <a:xfrm>
                <a:off x="5940239" y="515619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155DBD90-39C2-6A42-BBF1-95013D1B7865}"/>
                  </a:ext>
                </a:extLst>
              </p:cNvPr>
              <p:cNvSpPr/>
              <p:nvPr/>
            </p:nvSpPr>
            <p:spPr>
              <a:xfrm>
                <a:off x="5585987" y="5487798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C0284F1E-ED4E-7E52-9BD6-8BFA6850FAAB}"/>
                  </a:ext>
                </a:extLst>
              </p:cNvPr>
              <p:cNvSpPr/>
              <p:nvPr/>
            </p:nvSpPr>
            <p:spPr>
              <a:xfrm>
                <a:off x="6101875" y="5412368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4F5D0E-A524-38FB-7D8D-1AB923176701}"/>
                  </a:ext>
                </a:extLst>
              </p:cNvPr>
              <p:cNvSpPr txBox="1"/>
              <p:nvPr/>
            </p:nvSpPr>
            <p:spPr>
              <a:xfrm rot="16200000">
                <a:off x="5719870" y="5690642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68F38-4DAE-B14D-B044-E54086E444E0}"/>
                  </a:ext>
                </a:extLst>
              </p:cNvPr>
              <p:cNvSpPr txBox="1"/>
              <p:nvPr/>
            </p:nvSpPr>
            <p:spPr>
              <a:xfrm rot="16200000">
                <a:off x="6222094" y="5946819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7A9DD0B9-41C9-36B4-EC7E-66D78E669B43}"/>
                  </a:ext>
                </a:extLst>
              </p:cNvPr>
              <p:cNvSpPr/>
              <p:nvPr/>
            </p:nvSpPr>
            <p:spPr>
              <a:xfrm>
                <a:off x="6702004" y="4498137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070AC039-1760-5AA8-1C0C-8DCF227CDAFD}"/>
                  </a:ext>
                </a:extLst>
              </p:cNvPr>
              <p:cNvSpPr/>
              <p:nvPr/>
            </p:nvSpPr>
            <p:spPr>
              <a:xfrm>
                <a:off x="6702004" y="482140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62C916DC-DD09-EED0-42AA-3F57057E1A0A}"/>
                  </a:ext>
                </a:extLst>
              </p:cNvPr>
              <p:cNvSpPr/>
              <p:nvPr/>
            </p:nvSpPr>
            <p:spPr>
              <a:xfrm>
                <a:off x="6702004" y="514468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4C54E-6983-D9EA-C38C-70AC3600DA26}"/>
                </a:ext>
              </a:extLst>
            </p:cNvPr>
            <p:cNvSpPr txBox="1"/>
            <p:nvPr/>
          </p:nvSpPr>
          <p:spPr>
            <a:xfrm>
              <a:off x="3478357" y="5033309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1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DCACCA-C68B-3843-CFC5-9AF1F1CE4F17}"/>
              </a:ext>
            </a:extLst>
          </p:cNvPr>
          <p:cNvSpPr txBox="1"/>
          <p:nvPr/>
        </p:nvSpPr>
        <p:spPr>
          <a:xfrm>
            <a:off x="533400" y="376535"/>
            <a:ext cx="586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learner makes a mistake on this turn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6B33-508C-FF2C-7C71-4171FE46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99815-F14F-3195-CB06-EEDCC3E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EAF04-FF51-4307-9DA2-7957C87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584765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0D7B-DD54-CFD9-430D-B1B2B9E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Define a weight for action I at time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Define the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we know a-priori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we can tune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to guarantee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 is a matching lower bound: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sz="2600" dirty="0" err="1">
                    <a:solidFill>
                      <a:schemeClr val="accent6">
                        <a:lumMod val="75000"/>
                      </a:schemeClr>
                    </a:solidFill>
                  </a:rPr>
                  <a:t>Cesa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-Bianchi, Lugosi 2006]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03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146768-E877-7EC6-EBCB-25D4070C5901}"/>
              </a:ext>
            </a:extLst>
          </p:cNvPr>
          <p:cNvSpPr txBox="1"/>
          <p:nvPr/>
        </p:nvSpPr>
        <p:spPr>
          <a:xfrm>
            <a:off x="628650" y="140452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,Schapire97]</a:t>
            </a:r>
          </a:p>
        </p:txBody>
      </p:sp>
    </p:spTree>
    <p:extLst>
      <p:ext uri="{BB962C8B-B14F-4D97-AF65-F5344CB8AC3E}">
        <p14:creationId xmlns:p14="http://schemas.microsoft.com/office/powerpoint/2010/main" val="266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6F6A-C990-DD88-BE88-A0EFDC7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don’t know T ahead of time</a:t>
                </a:r>
              </a:p>
              <a:p>
                <a:pPr lvl="1"/>
                <a:r>
                  <a:rPr lang="en-US" dirty="0"/>
                  <a:t>Can use doubling trick – very wasteful</a:t>
                </a:r>
              </a:p>
              <a:p>
                <a:r>
                  <a:rPr lang="en-US" dirty="0"/>
                  <a:t>How did we come up with the exponential weight function anyway?</a:t>
                </a:r>
              </a:p>
              <a:p>
                <a:r>
                  <a:rPr lang="en-US" dirty="0"/>
                  <a:t>When N is very large, can we have regret bounds relative to the best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experts?</a:t>
                </a:r>
              </a:p>
              <a:p>
                <a:r>
                  <a:rPr lang="en-US" dirty="0"/>
                  <a:t>We go back to drifting games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7FE4-65CB-EA3E-AB7D-0117873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20164-63F7-FC71-6F5F-F9D5940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932E-6E0A-0C13-C1A9-26834CAE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rgbClr val="000000"/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132526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69524-B0AD-2EF3-F5C8-44D29EC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A19D-BEEB-3C2E-30F7-BA53CF38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3499"/>
          </a:xfrm>
        </p:spPr>
        <p:txBody>
          <a:bodyPr/>
          <a:lstStyle/>
          <a:p>
            <a:r>
              <a:rPr lang="en-US" sz="2000" dirty="0"/>
              <a:t>Instead of Making/not making a mistake </a:t>
            </a:r>
            <a:br>
              <a:rPr lang="en-US" sz="2000" dirty="0"/>
            </a:br>
            <a:r>
              <a:rPr lang="en-US" sz="2000" dirty="0"/>
              <a:t>              -&gt; suffering a loss in [-1,+1]</a:t>
            </a:r>
          </a:p>
          <a:p>
            <a:r>
              <a:rPr lang="en-US" sz="2000" dirty="0"/>
              <a:t>Instead of specifying a-priori the no. of mistakes of the best expert – bound regret to the best expert </a:t>
            </a:r>
          </a:p>
          <a:p>
            <a:r>
              <a:rPr lang="en-US" sz="2000" dirty="0"/>
              <a:t>Alg. sets weights over experts, suffers loss = weighted average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A7962-F754-65FC-520E-508FF824158C}"/>
              </a:ext>
            </a:extLst>
          </p:cNvPr>
          <p:cNvGrpSpPr/>
          <p:nvPr/>
        </p:nvGrpSpPr>
        <p:grpSpPr>
          <a:xfrm>
            <a:off x="1382780" y="4180282"/>
            <a:ext cx="1329744" cy="637435"/>
            <a:chOff x="1324291" y="4188868"/>
            <a:chExt cx="1329744" cy="63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E8B2D-FDE4-63CC-037F-8D86870EB64B}"/>
                </a:ext>
              </a:extLst>
            </p:cNvPr>
            <p:cNvSpPr txBox="1"/>
            <p:nvPr/>
          </p:nvSpPr>
          <p:spPr>
            <a:xfrm>
              <a:off x="1324291" y="448774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E6CD4-F317-DE6F-6348-D5855C1BF4D2}"/>
                </a:ext>
              </a:extLst>
            </p:cNvPr>
            <p:cNvSpPr txBox="1"/>
            <p:nvPr/>
          </p:nvSpPr>
          <p:spPr>
            <a:xfrm>
              <a:off x="2044435" y="418886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330BC-BBFF-60E4-81C3-B175070FC06E}"/>
              </a:ext>
            </a:extLst>
          </p:cNvPr>
          <p:cNvGrpSpPr/>
          <p:nvPr/>
        </p:nvGrpSpPr>
        <p:grpSpPr>
          <a:xfrm>
            <a:off x="1621717" y="4628759"/>
            <a:ext cx="1273883" cy="296304"/>
            <a:chOff x="1621717" y="4628759"/>
            <a:chExt cx="1273883" cy="296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97AF0C-DF6C-3F3B-C064-520375F81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442" y="4628759"/>
              <a:ext cx="556158" cy="19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88F4B5-3905-9DEF-9864-7005BA15A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912299"/>
              <a:ext cx="262992" cy="12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53CEE2-A54E-D702-B0BC-F02C5B51503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17" y="4916236"/>
              <a:ext cx="2832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EE78E2-7B3C-FECD-65F3-6190F8FB838C}"/>
              </a:ext>
            </a:extLst>
          </p:cNvPr>
          <p:cNvCxnSpPr>
            <a:cxnSpLocks/>
          </p:cNvCxnSpPr>
          <p:nvPr/>
        </p:nvCxnSpPr>
        <p:spPr>
          <a:xfrm>
            <a:off x="1899796" y="5297112"/>
            <a:ext cx="2832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C8DCD1-61A8-C397-8486-2DE1E1C4F67A}"/>
              </a:ext>
            </a:extLst>
          </p:cNvPr>
          <p:cNvGrpSpPr/>
          <p:nvPr/>
        </p:nvGrpSpPr>
        <p:grpSpPr>
          <a:xfrm>
            <a:off x="914400" y="3738168"/>
            <a:ext cx="3352800" cy="2179695"/>
            <a:chOff x="914400" y="3738168"/>
            <a:chExt cx="3352800" cy="21796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816DF-F240-928B-5682-47B5527530DD}"/>
                </a:ext>
              </a:extLst>
            </p:cNvPr>
            <p:cNvGrpSpPr/>
            <p:nvPr/>
          </p:nvGrpSpPr>
          <p:grpSpPr>
            <a:xfrm>
              <a:off x="914400" y="4551935"/>
              <a:ext cx="3352800" cy="861242"/>
              <a:chOff x="914400" y="4551935"/>
              <a:chExt cx="3352800" cy="861242"/>
            </a:xfrm>
          </p:grpSpPr>
          <p:sp>
            <p:nvSpPr>
              <p:cNvPr id="6" name="Circle">
                <a:extLst>
                  <a:ext uri="{FF2B5EF4-FFF2-40B4-BE49-F238E27FC236}">
                    <a16:creationId xmlns:a16="http://schemas.microsoft.com/office/drawing/2014/main" id="{17DE87E8-672B-74AC-9944-D3C66A77F41F}"/>
                  </a:ext>
                </a:extLst>
              </p:cNvPr>
              <p:cNvSpPr/>
              <p:nvPr/>
            </p:nvSpPr>
            <p:spPr>
              <a:xfrm>
                <a:off x="2215301" y="455193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1CCEA6-A597-CA2F-4DE0-70832B54C747}"/>
                  </a:ext>
                </a:extLst>
              </p:cNvPr>
              <p:cNvSpPr/>
              <p:nvPr/>
            </p:nvSpPr>
            <p:spPr>
              <a:xfrm>
                <a:off x="2217532" y="481114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EA953CD-1CE9-5C33-E5C0-34C91F27DFDD}"/>
                  </a:ext>
                </a:extLst>
              </p:cNvPr>
              <p:cNvSpPr/>
              <p:nvPr/>
            </p:nvSpPr>
            <p:spPr>
              <a:xfrm>
                <a:off x="1524000" y="481508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877CDC9-BEC8-0B5F-C2E9-4CB88F31CD38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A4D137C6-DFA7-C6AA-25D9-C2BCC3449D1C}"/>
                  </a:ext>
                </a:extLst>
              </p:cNvPr>
              <p:cNvSpPr/>
              <p:nvPr/>
            </p:nvSpPr>
            <p:spPr>
              <a:xfrm>
                <a:off x="1751940" y="5154443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1A0C3-D9D7-BD87-EB87-32CE0D2D61EF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A6ED81-805C-B71B-3F5D-1F6E5B21B0A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F28FA7-BC8B-055B-98A7-CF8703D5D18F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78395A-9A99-7402-D105-4FB613FA18BE}"/>
              </a:ext>
            </a:extLst>
          </p:cNvPr>
          <p:cNvGrpSpPr/>
          <p:nvPr/>
        </p:nvGrpSpPr>
        <p:grpSpPr>
          <a:xfrm>
            <a:off x="4876800" y="3849052"/>
            <a:ext cx="3352800" cy="2179695"/>
            <a:chOff x="914400" y="3738168"/>
            <a:chExt cx="3352800" cy="21796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0DFF76-948F-4941-5DA8-9BCE52AB8E75}"/>
                </a:ext>
              </a:extLst>
            </p:cNvPr>
            <p:cNvGrpSpPr/>
            <p:nvPr/>
          </p:nvGrpSpPr>
          <p:grpSpPr>
            <a:xfrm>
              <a:off x="914400" y="4815084"/>
              <a:ext cx="3352800" cy="598093"/>
              <a:chOff x="914400" y="4815084"/>
              <a:chExt cx="3352800" cy="598093"/>
            </a:xfrm>
          </p:grpSpPr>
          <p:sp>
            <p:nvSpPr>
              <p:cNvPr id="52" name="Circle">
                <a:extLst>
                  <a:ext uri="{FF2B5EF4-FFF2-40B4-BE49-F238E27FC236}">
                    <a16:creationId xmlns:a16="http://schemas.microsoft.com/office/drawing/2014/main" id="{09553A8A-1390-4D63-145F-4D8E0A738910}"/>
                  </a:ext>
                </a:extLst>
              </p:cNvPr>
              <p:cNvSpPr/>
              <p:nvPr/>
            </p:nvSpPr>
            <p:spPr>
              <a:xfrm>
                <a:off x="2714953" y="4815084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852F57FA-62C1-5530-BD46-9886EFE5C2B1}"/>
                  </a:ext>
                </a:extLst>
              </p:cNvPr>
              <p:cNvSpPr/>
              <p:nvPr/>
            </p:nvSpPr>
            <p:spPr>
              <a:xfrm>
                <a:off x="2014384" y="4825348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F7FB398D-218B-45E8-88DE-77AFFF6ABA45}"/>
                  </a:ext>
                </a:extLst>
              </p:cNvPr>
              <p:cNvSpPr/>
              <p:nvPr/>
            </p:nvSpPr>
            <p:spPr>
              <a:xfrm>
                <a:off x="1689613" y="4825347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2FEB6E40-3A53-3110-DF1D-9B579053D25A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85D972DF-DD1D-C950-FAED-AEA365FD3CAB}"/>
                  </a:ext>
                </a:extLst>
              </p:cNvPr>
              <p:cNvSpPr/>
              <p:nvPr/>
            </p:nvSpPr>
            <p:spPr>
              <a:xfrm>
                <a:off x="1866528" y="5159589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C546B6-6158-EC15-2E0F-9E26E6F350E8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0643DC-E150-2DEF-BB59-037E5EA7A8B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A89B0F-4BC7-45EF-41D0-3A1099235547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16BA-1045-C6B9-392F-2F96791E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use the potential-based algorithm and analysis.</a:t>
                </a:r>
              </a:p>
              <a:p>
                <a:r>
                  <a:rPr lang="en-US" sz="2400" dirty="0"/>
                  <a:t>We need a potential that is defined for all the reals.</a:t>
                </a:r>
              </a:p>
              <a:p>
                <a:r>
                  <a:rPr lang="en-US" sz="2400" dirty="0"/>
                  <a:t>Idea: take the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map the game to the reals</a:t>
                </a:r>
              </a:p>
              <a:p>
                <a:r>
                  <a:rPr lang="en-US" sz="2400" dirty="0"/>
                  <a:t>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1800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−&amp;1,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800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 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400" dirty="0"/>
                  <a:t>Any other scaling of step size  makes variance go to zero or to infinity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  <a:blipFill>
                <a:blip r:embed="rId2"/>
                <a:stretch>
                  <a:fillRect l="-965" t="-1744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2B31-807A-39E8-FE2A-AA38ACF7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4035"/>
          </a:xfrm>
        </p:spPr>
        <p:txBody>
          <a:bodyPr>
            <a:normAutofit/>
          </a:bodyPr>
          <a:lstStyle/>
          <a:p>
            <a:r>
              <a:rPr lang="en-US" sz="3600" dirty="0"/>
              <a:t>Potential recursion in continuous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Integer recursion: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Scaled recursion: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−√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Reorganized scaled recursion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√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Taking the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on both sides we get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r>
                  <a:rPr lang="en-US" sz="1800" dirty="0"/>
                  <a:t>Called Kolmogorov backward equation or the Heat Equation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  <a:blipFill>
                <a:blip r:embed="rId2"/>
                <a:stretch>
                  <a:fillRect l="-482" t="-1362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CEAA-195D-81B4-CCBA-6D2991F0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66199-DE63-D1AB-6E01-3159F7D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0E76-77C4-799B-554B-3D1A44D7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rgbClr val="000000"/>
                </a:solidFill>
              </a:rPr>
              <a:t>NormalHedge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33190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56AA-56FD-6081-30B8-DE646CA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Closed form solutions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We want a solution that is positive, increasing and convex.</a:t>
                </a:r>
              </a:p>
              <a:p>
                <a:r>
                  <a:rPr lang="en-US" sz="2000" dirty="0"/>
                  <a:t>Known Solutions: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Time-dependent Hedge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[Chernov, Vovk 2010]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 needs to be chosen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Squint: Use mixture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/>
                  <a:t>’s (Linear space of solutions)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b="1" dirty="0"/>
                  <a:t>Normal-Hedge: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[Chaudhuri,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F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, Hsu 2009]</a:t>
                </a:r>
              </a:p>
              <a:p>
                <a:pPr marL="457200" lvl="1" indent="0">
                  <a:buNone/>
                </a:pPr>
                <a:r>
                  <a:rPr lang="en-US" sz="1800" b="1" dirty="0"/>
                  <a:t>And related algorithms 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[Luo, Schapire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Koolen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Erven 2015],[</a:t>
                </a:r>
                <a:r>
                  <a:rPr lang="en-US" sz="1700" dirty="0" err="1">
                    <a:solidFill>
                      <a:schemeClr val="accent6">
                        <a:lumMod val="75000"/>
                      </a:schemeClr>
                    </a:solidFill>
                  </a:rPr>
                  <a:t>Orbona</a:t>
                </a:r>
                <a:r>
                  <a:rPr lang="en-US" sz="1700" dirty="0">
                    <a:solidFill>
                      <a:schemeClr val="accent6">
                        <a:lumMod val="75000"/>
                      </a:schemeClr>
                    </a:solidFill>
                  </a:rPr>
                  <a:t>, Pal 2016]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1800" dirty="0"/>
                  <a:t>Much more aggressive than</a:t>
                </a:r>
                <a:br>
                  <a:rPr lang="en-US" sz="1800" dirty="0"/>
                </a:br>
                <a:r>
                  <a:rPr lang="en-US" sz="1800" dirty="0"/>
                  <a:t>Hedge</a:t>
                </a:r>
              </a:p>
              <a:p>
                <a:pPr lvl="1"/>
                <a:r>
                  <a:rPr lang="en-US" sz="1800" dirty="0"/>
                  <a:t>Slightly worse bounds than </a:t>
                </a:r>
                <a:br>
                  <a:rPr lang="en-US" sz="1800" dirty="0"/>
                </a:br>
                <a:r>
                  <a:rPr lang="en-US" sz="1800" dirty="0"/>
                  <a:t>Exponential weights</a:t>
                </a:r>
              </a:p>
              <a:p>
                <a:pPr lvl="1"/>
                <a:r>
                  <a:rPr lang="en-US" sz="1900" b="1" dirty="0"/>
                  <a:t>Holds simultaneously </a:t>
                </a:r>
                <a:br>
                  <a:rPr lang="en-US" sz="1900" b="1" dirty="0"/>
                </a:br>
                <a:r>
                  <a:rPr lang="en-US" sz="1900" b="1" dirty="0"/>
                  <a:t>for all </a:t>
                </a:r>
                <a14:m>
                  <m:oMath xmlns:m="http://schemas.openxmlformats.org/officeDocument/2006/math"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1900" b="1" dirty="0"/>
              </a:p>
              <a:p>
                <a:pPr lvl="1"/>
                <a:r>
                  <a:rPr lang="en-US" sz="1900" b="1" dirty="0"/>
                  <a:t>No learning rate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br>
                  <a:rPr lang="en-US" sz="1900" b="1" dirty="0">
                    <a:solidFill>
                      <a:srgbClr val="FF0000"/>
                    </a:solidFill>
                  </a:rPr>
                </a:br>
                <a:r>
                  <a:rPr lang="en-US" sz="1900" b="1" dirty="0"/>
                  <a:t>to tune</a:t>
                </a:r>
                <a:br>
                  <a:rPr lang="en-US" sz="1900" b="1" dirty="0"/>
                </a:br>
                <a:endParaRPr lang="en-US" sz="1900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  <a:blipFill>
                <a:blip r:embed="rId3"/>
                <a:stretch>
                  <a:fillRect l="-6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5925B0-8022-0360-34FC-C00FDFD9847B}"/>
              </a:ext>
            </a:extLst>
          </p:cNvPr>
          <p:cNvGrpSpPr/>
          <p:nvPr/>
        </p:nvGrpSpPr>
        <p:grpSpPr>
          <a:xfrm>
            <a:off x="5778027" y="2057400"/>
            <a:ext cx="2718930" cy="1523385"/>
            <a:chOff x="3581400" y="3187737"/>
            <a:chExt cx="2133600" cy="1195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F0C6D9-43A8-6FDC-C93F-78CCF340B08F}"/>
                </a:ext>
              </a:extLst>
            </p:cNvPr>
            <p:cNvGrpSpPr/>
            <p:nvPr/>
          </p:nvGrpSpPr>
          <p:grpSpPr>
            <a:xfrm>
              <a:off x="3581400" y="3187737"/>
              <a:ext cx="2133600" cy="994542"/>
              <a:chOff x="4343400" y="3721137"/>
              <a:chExt cx="2133600" cy="994542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A527449D-34A2-0229-A7CE-0268C8CE8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74"/>
              <a:stretch/>
            </p:blipFill>
            <p:spPr>
              <a:xfrm>
                <a:off x="4343400" y="3721137"/>
                <a:ext cx="2133600" cy="523944"/>
              </a:xfrm>
              <a:prstGeom prst="rect">
                <a:avLst/>
              </a:prstGeom>
            </p:spPr>
          </p:pic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A323C7-5AF6-AAA7-8D8C-C14E54901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3" t="10000" r="2941" b="10000"/>
              <a:stretch/>
            </p:blipFill>
            <p:spPr>
              <a:xfrm>
                <a:off x="4419600" y="4395418"/>
                <a:ext cx="920750" cy="320261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4173E96-5248-87F0-CCAE-FC2A1172E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218033"/>
                <a:ext cx="1006475" cy="497646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A2E2A-DB8A-1183-D5F8-E3221EC04847}"/>
                </a:ext>
              </a:extLst>
            </p:cNvPr>
            <p:cNvSpPr/>
            <p:nvPr/>
          </p:nvSpPr>
          <p:spPr>
            <a:xfrm>
              <a:off x="3581400" y="3240168"/>
              <a:ext cx="2133600" cy="1143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E88A1F-3269-166E-E409-65C6A38A500B}"/>
              </a:ext>
            </a:extLst>
          </p:cNvPr>
          <p:cNvGrpSpPr/>
          <p:nvPr/>
        </p:nvGrpSpPr>
        <p:grpSpPr>
          <a:xfrm>
            <a:off x="3962400" y="4023323"/>
            <a:ext cx="4181213" cy="1734897"/>
            <a:chOff x="3667387" y="4408407"/>
            <a:chExt cx="3041455" cy="12619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73989E-1734-2538-E38B-09C2394202E4}"/>
                </a:ext>
              </a:extLst>
            </p:cNvPr>
            <p:cNvSpPr/>
            <p:nvPr/>
          </p:nvSpPr>
          <p:spPr>
            <a:xfrm>
              <a:off x="3667387" y="4408407"/>
              <a:ext cx="3041455" cy="126198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87609684-0CAD-04C4-3276-EECB3BF9B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1" t="9874" b="5789"/>
            <a:stretch/>
          </p:blipFill>
          <p:spPr>
            <a:xfrm>
              <a:off x="3733799" y="4419520"/>
              <a:ext cx="2975043" cy="65393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/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EA096-66BF-E32D-5970-A78A298E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876800"/>
                <a:ext cx="1981200" cy="991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B881-46CB-C3F9-B218-9F722217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Design of NormalHedge">
            <a:extLst>
              <a:ext uri="{FF2B5EF4-FFF2-40B4-BE49-F238E27FC236}">
                <a16:creationId xmlns:a16="http://schemas.microsoft.com/office/drawing/2014/main" id="{F56228D5-DB76-F1E1-2C56-D341BBFFDB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Design of NormalHedge</a:t>
            </a:r>
          </a:p>
        </p:txBody>
      </p:sp>
      <p:sp>
        <p:nvSpPr>
          <p:cNvPr id="1109" name="BW: potential function depends on loss and number of remaining mistakes…">
            <a:extLst>
              <a:ext uri="{FF2B5EF4-FFF2-40B4-BE49-F238E27FC236}">
                <a16:creationId xmlns:a16="http://schemas.microsoft.com/office/drawing/2014/main" id="{0B36608F-DE25-A79C-D484-7F5D5C48B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65411" indent="-403411"/>
            <a:r>
              <a:t>BW: potential function depends on </a:t>
            </a:r>
            <a:r>
              <a:rPr>
                <a:solidFill>
                  <a:srgbClr val="0433FF"/>
                </a:solidFill>
              </a:rPr>
              <a:t>loss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number of remaining mistakes</a:t>
            </a:r>
          </a:p>
          <a:p>
            <a:pPr marL="1165411" indent="-403411"/>
            <a:r>
              <a:t>Normal-Hedge: Potential function based on </a:t>
            </a:r>
            <a:r>
              <a:rPr>
                <a:solidFill>
                  <a:srgbClr val="0433FF"/>
                </a:solidFill>
              </a:rPr>
              <a:t>regret </a:t>
            </a:r>
            <a:r>
              <a:t>and </a:t>
            </a:r>
            <a:r>
              <a:rPr>
                <a:solidFill>
                  <a:srgbClr val="0433FF"/>
                </a:solidFill>
              </a:rPr>
              <a:t>variance of the positive cumulative  regrets</a:t>
            </a:r>
          </a:p>
        </p:txBody>
      </p:sp>
    </p:spTree>
    <p:extLst>
      <p:ext uri="{BB962C8B-B14F-4D97-AF65-F5344CB8AC3E}">
        <p14:creationId xmlns:p14="http://schemas.microsoft.com/office/powerpoint/2010/main" val="25416382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E4B-F92A-72C0-804F-634261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Equalizing 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pool size is even, adversary can split into 2 equal parts.</a:t>
                </a:r>
              </a:p>
              <a:p>
                <a:pPr lvl="1"/>
                <a:r>
                  <a:rPr lang="en-US" dirty="0"/>
                  <a:t>Size of next pool does not depend on learner’s choice.</a:t>
                </a:r>
              </a:p>
              <a:p>
                <a:r>
                  <a:rPr lang="en-US" dirty="0"/>
                  <a:t>If pool size is odd </a:t>
                </a:r>
              </a:p>
              <a:p>
                <a:pPr lvl="1"/>
                <a:r>
                  <a:rPr lang="en-US" dirty="0"/>
                  <a:t>next pool size </a:t>
                </a:r>
                <a:r>
                  <a:rPr lang="en-US" b="1" dirty="0"/>
                  <a:t>depends</a:t>
                </a:r>
                <a:r>
                  <a:rPr lang="en-US" dirty="0"/>
                  <a:t> on choice of learner.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0070C0"/>
                    </a:solidFill>
                  </a:rPr>
                  <a:t>“Equalizing adversary” </a:t>
                </a:r>
                <a:r>
                  <a:rPr lang="en-US" dirty="0"/>
                  <a:t>is one where the choice of the learner is irrelevant.</a:t>
                </a:r>
              </a:p>
              <a:p>
                <a:r>
                  <a:rPr lang="en-US" dirty="0"/>
                  <a:t>Divisible experts:  adversary can split any set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Pool size:</a:t>
                </a:r>
              </a:p>
              <a:p>
                <a:pPr lvl="1"/>
                <a:r>
                  <a:rPr lang="en-US" dirty="0"/>
                  <a:t>Discrete game: start: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game: start: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79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B0A4-CC38-A11A-EBD5-309BF1B1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he NormalHedge potential">
            <a:extLst>
              <a:ext uri="{FF2B5EF4-FFF2-40B4-BE49-F238E27FC236}">
                <a16:creationId xmlns:a16="http://schemas.microsoft.com/office/drawing/2014/main" id="{6955413A-AE21-28E1-5094-551A63E0D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12" name="MathTypeImage.pdf" descr="MathTypeImage.pdf">
            <a:extLst>
              <a:ext uri="{FF2B5EF4-FFF2-40B4-BE49-F238E27FC236}">
                <a16:creationId xmlns:a16="http://schemas.microsoft.com/office/drawing/2014/main" id="{E34A54E2-2299-B3E5-762B-DE797FB0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9" y="1143000"/>
            <a:ext cx="4597350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MathTypeImage.pdf" descr="MathTypeImage.pdf">
            <a:extLst>
              <a:ext uri="{FF2B5EF4-FFF2-40B4-BE49-F238E27FC236}">
                <a16:creationId xmlns:a16="http://schemas.microsoft.com/office/drawing/2014/main" id="{AA8E3792-222F-BC12-14E6-9B0C09F2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7" y="2759273"/>
            <a:ext cx="5971306" cy="13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MathTypeImage.pdf" descr="MathTypeImage.pdf">
            <a:extLst>
              <a:ext uri="{FF2B5EF4-FFF2-40B4-BE49-F238E27FC236}">
                <a16:creationId xmlns:a16="http://schemas.microsoft.com/office/drawing/2014/main" id="{B61D9D6D-0996-C1D4-C948-FD9F18E7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8" y="4349874"/>
            <a:ext cx="7542851" cy="1868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72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animBg="1" advAuto="0"/>
      <p:bldP spid="1113" grpId="0" animBg="1" advAuto="0"/>
      <p:bldP spid="1114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E3C4-F6E0-1DB3-E753-FD5B9D17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NormalHedge algorithm">
            <a:extLst>
              <a:ext uri="{FF2B5EF4-FFF2-40B4-BE49-F238E27FC236}">
                <a16:creationId xmlns:a16="http://schemas.microsoft.com/office/drawing/2014/main" id="{C1FC0724-30A4-BBC9-262C-25E908D9B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17" name="temp.pdf" descr="temp.pdf">
            <a:extLst>
              <a:ext uri="{FF2B5EF4-FFF2-40B4-BE49-F238E27FC236}">
                <a16:creationId xmlns:a16="http://schemas.microsoft.com/office/drawing/2014/main" id="{08736958-5016-3E91-47EC-01A8FA54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60" y="1573187"/>
            <a:ext cx="1619674" cy="3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temp.pdf" descr="temp.pdf">
            <a:extLst>
              <a:ext uri="{FF2B5EF4-FFF2-40B4-BE49-F238E27FC236}">
                <a16:creationId xmlns:a16="http://schemas.microsoft.com/office/drawing/2014/main" id="{5053EF5F-1201-812B-4901-E43A3D2C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2" y="1948402"/>
            <a:ext cx="3289183" cy="44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temp.pdf" descr="temp.pdf">
            <a:extLst>
              <a:ext uri="{FF2B5EF4-FFF2-40B4-BE49-F238E27FC236}">
                <a16:creationId xmlns:a16="http://schemas.microsoft.com/office/drawing/2014/main" id="{0488E6FD-3EBB-7BF9-F132-A225D6FB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2" y="2457101"/>
            <a:ext cx="548198" cy="32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MathTypeImage.pdf" descr="MathTypeImage.pdf">
            <a:extLst>
              <a:ext uri="{FF2B5EF4-FFF2-40B4-BE49-F238E27FC236}">
                <a16:creationId xmlns:a16="http://schemas.microsoft.com/office/drawing/2014/main" id="{6BC5F11A-296E-4B1A-DB2F-C3CE52A9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86075" y="2484058"/>
            <a:ext cx="4285902" cy="872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temp.pdf" descr="temp.pdf">
            <a:extLst>
              <a:ext uri="{FF2B5EF4-FFF2-40B4-BE49-F238E27FC236}">
                <a16:creationId xmlns:a16="http://schemas.microsoft.com/office/drawing/2014/main" id="{0E0DCE6C-54BC-2BFB-BAA5-620D6793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5" y="3303984"/>
            <a:ext cx="1968527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temp.pdf" descr="temp.pdf">
            <a:extLst>
              <a:ext uri="{FF2B5EF4-FFF2-40B4-BE49-F238E27FC236}">
                <a16:creationId xmlns:a16="http://schemas.microsoft.com/office/drawing/2014/main" id="{DDD61D13-7BD4-49BD-F117-DFA5FFE51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25" y="3893343"/>
            <a:ext cx="4609839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temp.pdf" descr="temp.pdf">
            <a:extLst>
              <a:ext uri="{FF2B5EF4-FFF2-40B4-BE49-F238E27FC236}">
                <a16:creationId xmlns:a16="http://schemas.microsoft.com/office/drawing/2014/main" id="{6D8D2927-2ACB-D046-FED1-ABB7D90E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259460"/>
            <a:ext cx="3396214" cy="166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temp.pdf" descr="temp.pdf">
            <a:extLst>
              <a:ext uri="{FF2B5EF4-FFF2-40B4-BE49-F238E27FC236}">
                <a16:creationId xmlns:a16="http://schemas.microsoft.com/office/drawing/2014/main" id="{68C10BBE-11F5-5DC6-DD0C-ECB171AAD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25" y="5902523"/>
            <a:ext cx="3961970" cy="448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1493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 animBg="1" advAuto="0"/>
      <p:bldP spid="1118" grpId="0" animBg="1" advAuto="0"/>
      <p:bldP spid="1119" grpId="0" animBg="1" advAuto="0"/>
      <p:bldP spid="1120" grpId="0" animBg="1" advAuto="0"/>
      <p:bldP spid="1121" grpId="0" animBg="1" advAuto="0"/>
      <p:bldP spid="1122" grpId="0" animBg="1" advAuto="0"/>
      <p:bldP spid="1123" grpId="0" animBg="1" advAuto="0"/>
      <p:bldP spid="112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03922-4F85-5959-65E6-FF4DDA6D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Illustrative Example">
            <a:extLst>
              <a:ext uri="{FF2B5EF4-FFF2-40B4-BE49-F238E27FC236}">
                <a16:creationId xmlns:a16="http://schemas.microsoft.com/office/drawing/2014/main" id="{D21E7DF9-E463-90C7-1A11-C7B3CCBF1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27" name="Line">
            <a:extLst>
              <a:ext uri="{FF2B5EF4-FFF2-40B4-BE49-F238E27FC236}">
                <a16:creationId xmlns:a16="http://schemas.microsoft.com/office/drawing/2014/main" id="{D299AE0A-B49E-9297-CBFA-625BF0CB9D8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8" name="Line">
            <a:extLst>
              <a:ext uri="{FF2B5EF4-FFF2-40B4-BE49-F238E27FC236}">
                <a16:creationId xmlns:a16="http://schemas.microsoft.com/office/drawing/2014/main" id="{69AD5891-A0F6-9596-BE48-914045BB30D6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29" name="potential">
            <a:extLst>
              <a:ext uri="{FF2B5EF4-FFF2-40B4-BE49-F238E27FC236}">
                <a16:creationId xmlns:a16="http://schemas.microsoft.com/office/drawing/2014/main" id="{2B7F6DAF-B536-4EB4-0C93-00993A3C924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30" name="Cumulative Gain">
            <a:extLst>
              <a:ext uri="{FF2B5EF4-FFF2-40B4-BE49-F238E27FC236}">
                <a16:creationId xmlns:a16="http://schemas.microsoft.com/office/drawing/2014/main" id="{3F6C5BCC-5DC1-5DC9-D74A-549C7C79B5F5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grpSp>
        <p:nvGrpSpPr>
          <p:cNvPr id="1135" name="Group">
            <a:extLst>
              <a:ext uri="{FF2B5EF4-FFF2-40B4-BE49-F238E27FC236}">
                <a16:creationId xmlns:a16="http://schemas.microsoft.com/office/drawing/2014/main" id="{59901FAD-E39B-3026-7AEC-3D563F143F5A}"/>
              </a:ext>
            </a:extLst>
          </p:cNvPr>
          <p:cNvGrpSpPr/>
          <p:nvPr/>
        </p:nvGrpSpPr>
        <p:grpSpPr>
          <a:xfrm>
            <a:off x="1053703" y="1509117"/>
            <a:ext cx="4607719" cy="3955852"/>
            <a:chOff x="0" y="93761"/>
            <a:chExt cx="4607718" cy="3955851"/>
          </a:xfrm>
        </p:grpSpPr>
        <p:sp>
          <p:nvSpPr>
            <p:cNvPr id="1131" name="Circle">
              <a:extLst>
                <a:ext uri="{FF2B5EF4-FFF2-40B4-BE49-F238E27FC236}">
                  <a16:creationId xmlns:a16="http://schemas.microsoft.com/office/drawing/2014/main" id="{3CBACB3E-F7FA-9776-4302-F1ABF26EE148}"/>
                </a:ext>
              </a:extLst>
            </p:cNvPr>
            <p:cNvSpPr/>
            <p:nvPr/>
          </p:nvSpPr>
          <p:spPr>
            <a:xfrm flipH="1">
              <a:off x="4357687" y="3799582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34" name="Group">
              <a:extLst>
                <a:ext uri="{FF2B5EF4-FFF2-40B4-BE49-F238E27FC236}">
                  <a16:creationId xmlns:a16="http://schemas.microsoft.com/office/drawing/2014/main" id="{E16D7D14-E9F7-6709-9A87-63771F62726F}"/>
                </a:ext>
              </a:extLst>
            </p:cNvPr>
            <p:cNvGrpSpPr/>
            <p:nvPr/>
          </p:nvGrpSpPr>
          <p:grpSpPr>
            <a:xfrm>
              <a:off x="0" y="93761"/>
              <a:ext cx="2159294" cy="1381622"/>
              <a:chOff x="0" y="82847"/>
              <a:chExt cx="2159293" cy="1381621"/>
            </a:xfrm>
          </p:grpSpPr>
          <p:sp>
            <p:nvSpPr>
              <p:cNvPr id="1132" name="Circle">
                <a:extLst>
                  <a:ext uri="{FF2B5EF4-FFF2-40B4-BE49-F238E27FC236}">
                    <a16:creationId xmlns:a16="http://schemas.microsoft.com/office/drawing/2014/main" id="{790CFA12-A0A8-4A5A-E2B3-52CDF78EF43E}"/>
                  </a:ext>
                </a:extLst>
              </p:cNvPr>
              <p:cNvSpPr/>
              <p:nvPr/>
            </p:nvSpPr>
            <p:spPr>
              <a:xfrm>
                <a:off x="0" y="82847"/>
                <a:ext cx="250032" cy="250032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33" name="Algorithm">
                <a:extLst>
                  <a:ext uri="{FF2B5EF4-FFF2-40B4-BE49-F238E27FC236}">
                    <a16:creationId xmlns:a16="http://schemas.microsoft.com/office/drawing/2014/main" id="{368DD06B-78EF-B1E8-12D8-DA650BDEBF24}"/>
                  </a:ext>
                </a:extLst>
              </p:cNvPr>
              <p:cNvSpPr/>
              <p:nvPr/>
            </p:nvSpPr>
            <p:spPr>
              <a:xfrm>
                <a:off x="889293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Algorithm</a:t>
                </a:r>
              </a:p>
            </p:txBody>
          </p:sp>
        </p:grpSp>
      </p:grpSp>
      <p:grpSp>
        <p:nvGrpSpPr>
          <p:cNvPr id="1145" name="Group">
            <a:extLst>
              <a:ext uri="{FF2B5EF4-FFF2-40B4-BE49-F238E27FC236}">
                <a16:creationId xmlns:a16="http://schemas.microsoft.com/office/drawing/2014/main" id="{FFDADE14-1F10-4929-A8BE-15C9BF2B7BC6}"/>
              </a:ext>
            </a:extLst>
          </p:cNvPr>
          <p:cNvGrpSpPr/>
          <p:nvPr/>
        </p:nvGrpSpPr>
        <p:grpSpPr>
          <a:xfrm>
            <a:off x="1053703" y="1071562"/>
            <a:ext cx="6000751" cy="4402337"/>
            <a:chOff x="0" y="98226"/>
            <a:chExt cx="6000750" cy="4402335"/>
          </a:xfrm>
        </p:grpSpPr>
        <p:sp>
          <p:nvSpPr>
            <p:cNvPr id="1136" name="Circle">
              <a:extLst>
                <a:ext uri="{FF2B5EF4-FFF2-40B4-BE49-F238E27FC236}">
                  <a16:creationId xmlns:a16="http://schemas.microsoft.com/office/drawing/2014/main" id="{313605E2-760E-4C31-81F9-9D6E4FFC0386}"/>
                </a:ext>
              </a:extLst>
            </p:cNvPr>
            <p:cNvSpPr/>
            <p:nvPr/>
          </p:nvSpPr>
          <p:spPr>
            <a:xfrm flipH="1">
              <a:off x="347364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7" name="Circle">
              <a:extLst>
                <a:ext uri="{FF2B5EF4-FFF2-40B4-BE49-F238E27FC236}">
                  <a16:creationId xmlns:a16="http://schemas.microsoft.com/office/drawing/2014/main" id="{F491B31D-2B01-2648-CA4E-B346D8BF3A71}"/>
                </a:ext>
              </a:extLst>
            </p:cNvPr>
            <p:cNvSpPr/>
            <p:nvPr/>
          </p:nvSpPr>
          <p:spPr>
            <a:xfrm flipH="1">
              <a:off x="5402460" y="424160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8" name="Circle">
              <a:extLst>
                <a:ext uri="{FF2B5EF4-FFF2-40B4-BE49-F238E27FC236}">
                  <a16:creationId xmlns:a16="http://schemas.microsoft.com/office/drawing/2014/main" id="{FBDC5B3C-627A-6002-74C9-73378B7DAAC3}"/>
                </a:ext>
              </a:extLst>
            </p:cNvPr>
            <p:cNvSpPr/>
            <p:nvPr/>
          </p:nvSpPr>
          <p:spPr>
            <a:xfrm flipH="1">
              <a:off x="5750718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39" name="Circle">
              <a:extLst>
                <a:ext uri="{FF2B5EF4-FFF2-40B4-BE49-F238E27FC236}">
                  <a16:creationId xmlns:a16="http://schemas.microsoft.com/office/drawing/2014/main" id="{3DD043AA-78B6-2462-2FD0-4A944BA34D8C}"/>
                </a:ext>
              </a:extLst>
            </p:cNvPr>
            <p:cNvSpPr/>
            <p:nvPr/>
          </p:nvSpPr>
          <p:spPr>
            <a:xfrm flipH="1">
              <a:off x="4634507" y="4250531"/>
              <a:ext cx="250033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0" name="Circle">
              <a:extLst>
                <a:ext uri="{FF2B5EF4-FFF2-40B4-BE49-F238E27FC236}">
                  <a16:creationId xmlns:a16="http://schemas.microsoft.com/office/drawing/2014/main" id="{FAECF061-EB2C-D669-46CD-2A9C13C2D459}"/>
                </a:ext>
              </a:extLst>
            </p:cNvPr>
            <p:cNvSpPr/>
            <p:nvPr/>
          </p:nvSpPr>
          <p:spPr>
            <a:xfrm flipH="1">
              <a:off x="2134195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1" name="Circle">
              <a:extLst>
                <a:ext uri="{FF2B5EF4-FFF2-40B4-BE49-F238E27FC236}">
                  <a16:creationId xmlns:a16="http://schemas.microsoft.com/office/drawing/2014/main" id="{31C1731B-9DFE-4882-937E-427D8D80FDDD}"/>
                </a:ext>
              </a:extLst>
            </p:cNvPr>
            <p:cNvSpPr/>
            <p:nvPr/>
          </p:nvSpPr>
          <p:spPr>
            <a:xfrm flipH="1">
              <a:off x="2812851" y="4241601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44" name="Group">
              <a:extLst>
                <a:ext uri="{FF2B5EF4-FFF2-40B4-BE49-F238E27FC236}">
                  <a16:creationId xmlns:a16="http://schemas.microsoft.com/office/drawing/2014/main" id="{23AC10A0-7CE2-8951-EBD3-13C48457FB22}"/>
                </a:ext>
              </a:extLst>
            </p:cNvPr>
            <p:cNvGrpSpPr/>
            <p:nvPr/>
          </p:nvGrpSpPr>
          <p:grpSpPr>
            <a:xfrm>
              <a:off x="0" y="98226"/>
              <a:ext cx="1964057" cy="1377157"/>
              <a:chOff x="0" y="87312"/>
              <a:chExt cx="1964056" cy="1377156"/>
            </a:xfrm>
          </p:grpSpPr>
          <p:sp>
            <p:nvSpPr>
              <p:cNvPr id="1142" name="Circle">
                <a:extLst>
                  <a:ext uri="{FF2B5EF4-FFF2-40B4-BE49-F238E27FC236}">
                    <a16:creationId xmlns:a16="http://schemas.microsoft.com/office/drawing/2014/main" id="{DCE424F2-3F9C-9ACF-DC4B-638AB888D7E0}"/>
                  </a:ext>
                </a:extLst>
              </p:cNvPr>
              <p:cNvSpPr/>
              <p:nvPr/>
            </p:nvSpPr>
            <p:spPr>
              <a:xfrm>
                <a:off x="0" y="87312"/>
                <a:ext cx="250032" cy="250032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algn="ctr" defTabSz="410765">
                  <a:defRPr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143" name="Expert">
                <a:extLst>
                  <a:ext uri="{FF2B5EF4-FFF2-40B4-BE49-F238E27FC236}">
                    <a16:creationId xmlns:a16="http://schemas.microsoft.com/office/drawing/2014/main" id="{CE3A206F-38C3-72AE-2E0F-336AB4A3BEAD}"/>
                  </a:ext>
                </a:extLst>
              </p:cNvPr>
              <p:cNvSpPr/>
              <p:nvPr/>
            </p:nvSpPr>
            <p:spPr>
              <a:xfrm>
                <a:off x="694056" y="19446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22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Expert</a:t>
                </a:r>
              </a:p>
            </p:txBody>
          </p:sp>
        </p:grpSp>
      </p:grpSp>
      <p:grpSp>
        <p:nvGrpSpPr>
          <p:cNvPr id="1154" name="Group">
            <a:extLst>
              <a:ext uri="{FF2B5EF4-FFF2-40B4-BE49-F238E27FC236}">
                <a16:creationId xmlns:a16="http://schemas.microsoft.com/office/drawing/2014/main" id="{42D4BBBE-D650-E5A6-AFF6-D5DA7324A919}"/>
              </a:ext>
            </a:extLst>
          </p:cNvPr>
          <p:cNvGrpSpPr/>
          <p:nvPr/>
        </p:nvGrpSpPr>
        <p:grpSpPr>
          <a:xfrm>
            <a:off x="937617" y="1482328"/>
            <a:ext cx="6706196" cy="4353794"/>
            <a:chOff x="0" y="0"/>
            <a:chExt cx="6706195" cy="4353793"/>
          </a:xfrm>
        </p:grpSpPr>
        <p:sp>
          <p:nvSpPr>
            <p:cNvPr id="1146" name="Line">
              <a:extLst>
                <a:ext uri="{FF2B5EF4-FFF2-40B4-BE49-F238E27FC236}">
                  <a16:creationId xmlns:a16="http://schemas.microsoft.com/office/drawing/2014/main" id="{8101DD1E-602B-4733-FD7D-3BB7E9AAA135}"/>
                </a:ext>
              </a:extLst>
            </p:cNvPr>
            <p:cNvSpPr/>
            <p:nvPr/>
          </p:nvSpPr>
          <p:spPr>
            <a:xfrm flipH="1">
              <a:off x="0" y="803671"/>
              <a:ext cx="6706196" cy="333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21542"/>
                  </a:moveTo>
                  <a:cubicBezTo>
                    <a:pt x="21600" y="21542"/>
                    <a:pt x="7202" y="21422"/>
                    <a:pt x="7162" y="21427"/>
                  </a:cubicBezTo>
                  <a:cubicBezTo>
                    <a:pt x="5551" y="21600"/>
                    <a:pt x="3854" y="19867"/>
                    <a:pt x="2934" y="17904"/>
                  </a:cubicBezTo>
                  <a:cubicBezTo>
                    <a:pt x="1544" y="14939"/>
                    <a:pt x="0" y="26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47" name="Line">
              <a:extLst>
                <a:ext uri="{FF2B5EF4-FFF2-40B4-BE49-F238E27FC236}">
                  <a16:creationId xmlns:a16="http://schemas.microsoft.com/office/drawing/2014/main" id="{98E46299-3643-359E-3A56-80A70E4CC4E8}"/>
                </a:ext>
              </a:extLst>
            </p:cNvPr>
            <p:cNvSpPr/>
            <p:nvPr/>
          </p:nvSpPr>
          <p:spPr>
            <a:xfrm flipH="1">
              <a:off x="4598789" y="2187773"/>
              <a:ext cx="1" cy="216602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150" name="Group">
              <a:extLst>
                <a:ext uri="{FF2B5EF4-FFF2-40B4-BE49-F238E27FC236}">
                  <a16:creationId xmlns:a16="http://schemas.microsoft.com/office/drawing/2014/main" id="{EBED3DF6-1479-64E7-FAE9-5EB3DC54C491}"/>
                </a:ext>
              </a:extLst>
            </p:cNvPr>
            <p:cNvGrpSpPr/>
            <p:nvPr/>
          </p:nvGrpSpPr>
          <p:grpSpPr>
            <a:xfrm>
              <a:off x="4604677" y="2160984"/>
              <a:ext cx="1646105" cy="512962"/>
              <a:chOff x="0" y="0"/>
              <a:chExt cx="1646104" cy="512960"/>
            </a:xfrm>
          </p:grpSpPr>
          <p:sp>
            <p:nvSpPr>
              <p:cNvPr id="1148" name="Line">
                <a:extLst>
                  <a:ext uri="{FF2B5EF4-FFF2-40B4-BE49-F238E27FC236}">
                    <a16:creationId xmlns:a16="http://schemas.microsoft.com/office/drawing/2014/main" id="{982FB805-C135-5413-FBFE-138DAA26CF3D}"/>
                  </a:ext>
                </a:extLst>
              </p:cNvPr>
              <p:cNvSpPr/>
              <p:nvPr/>
            </p:nvSpPr>
            <p:spPr>
              <a:xfrm>
                <a:off x="0" y="419695"/>
                <a:ext cx="16461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49" name="temp.pdf" descr="temp.pdf">
                <a:extLst>
                  <a:ext uri="{FF2B5EF4-FFF2-40B4-BE49-F238E27FC236}">
                    <a16:creationId xmlns:a16="http://schemas.microsoft.com/office/drawing/2014/main" id="{C5B45DED-0FE7-455B-7213-A4511B087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682" y="0"/>
                <a:ext cx="746126" cy="512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3" name="Group">
              <a:extLst>
                <a:ext uri="{FF2B5EF4-FFF2-40B4-BE49-F238E27FC236}">
                  <a16:creationId xmlns:a16="http://schemas.microsoft.com/office/drawing/2014/main" id="{FAABDA91-537F-BB40-31C1-A07BBD065C79}"/>
                </a:ext>
              </a:extLst>
            </p:cNvPr>
            <p:cNvGrpSpPr/>
            <p:nvPr/>
          </p:nvGrpSpPr>
          <p:grpSpPr>
            <a:xfrm>
              <a:off x="2598539" y="0"/>
              <a:ext cx="2794880" cy="1080493"/>
              <a:chOff x="0" y="0"/>
              <a:chExt cx="2794879" cy="1080492"/>
            </a:xfrm>
          </p:grpSpPr>
          <p:sp>
            <p:nvSpPr>
              <p:cNvPr id="1151" name="Line">
                <a:extLst>
                  <a:ext uri="{FF2B5EF4-FFF2-40B4-BE49-F238E27FC236}">
                    <a16:creationId xmlns:a16="http://schemas.microsoft.com/office/drawing/2014/main" id="{89DDEF43-8626-0F42-F3B6-5A0D83E817D7}"/>
                  </a:ext>
                </a:extLst>
              </p:cNvPr>
              <p:cNvSpPr/>
              <p:nvPr/>
            </p:nvSpPr>
            <p:spPr>
              <a:xfrm>
                <a:off x="0" y="535781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2" name="temp.pdf" descr="temp.pdf">
                <a:extLst>
                  <a:ext uri="{FF2B5EF4-FFF2-40B4-BE49-F238E27FC236}">
                    <a16:creationId xmlns:a16="http://schemas.microsoft.com/office/drawing/2014/main" id="{1B70A62B-2372-764D-7165-33422ADE9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86" y="0"/>
                <a:ext cx="2038994" cy="1080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59" name="Group">
            <a:extLst>
              <a:ext uri="{FF2B5EF4-FFF2-40B4-BE49-F238E27FC236}">
                <a16:creationId xmlns:a16="http://schemas.microsoft.com/office/drawing/2014/main" id="{D5DD8416-F9C1-B9DF-A6CB-DCE3E07929CA}"/>
              </a:ext>
            </a:extLst>
          </p:cNvPr>
          <p:cNvGrpSpPr/>
          <p:nvPr/>
        </p:nvGrpSpPr>
        <p:grpSpPr>
          <a:xfrm>
            <a:off x="1169789" y="1017984"/>
            <a:ext cx="6858001" cy="4732735"/>
            <a:chOff x="0" y="0"/>
            <a:chExt cx="6858000" cy="4732734"/>
          </a:xfrm>
        </p:grpSpPr>
        <p:sp>
          <p:nvSpPr>
            <p:cNvPr id="1155" name="Line">
              <a:extLst>
                <a:ext uri="{FF2B5EF4-FFF2-40B4-BE49-F238E27FC236}">
                  <a16:creationId xmlns:a16="http://schemas.microsoft.com/office/drawing/2014/main" id="{DC76167D-79A0-54F8-3C62-182AC84E111C}"/>
                </a:ext>
              </a:extLst>
            </p:cNvPr>
            <p:cNvSpPr/>
            <p:nvPr/>
          </p:nvSpPr>
          <p:spPr>
            <a:xfrm flipH="1">
              <a:off x="0" y="2035968"/>
              <a:ext cx="6858001" cy="269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78" y="7796"/>
                    <a:pt x="3459" y="13947"/>
                  </a:cubicBezTo>
                  <a:cubicBezTo>
                    <a:pt x="6874" y="20993"/>
                    <a:pt x="216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1158" name="Group">
              <a:extLst>
                <a:ext uri="{FF2B5EF4-FFF2-40B4-BE49-F238E27FC236}">
                  <a16:creationId xmlns:a16="http://schemas.microsoft.com/office/drawing/2014/main" id="{159BECB6-E871-1ADA-AA39-37380B6B808E}"/>
                </a:ext>
              </a:extLst>
            </p:cNvPr>
            <p:cNvGrpSpPr/>
            <p:nvPr/>
          </p:nvGrpSpPr>
          <p:grpSpPr>
            <a:xfrm>
              <a:off x="2366367" y="0"/>
              <a:ext cx="1632549" cy="261410"/>
              <a:chOff x="0" y="0"/>
              <a:chExt cx="1632548" cy="261409"/>
            </a:xfrm>
          </p:grpSpPr>
          <p:sp>
            <p:nvSpPr>
              <p:cNvPr id="1156" name="Line">
                <a:extLst>
                  <a:ext uri="{FF2B5EF4-FFF2-40B4-BE49-F238E27FC236}">
                    <a16:creationId xmlns:a16="http://schemas.microsoft.com/office/drawing/2014/main" id="{16C416DB-C97A-3361-933B-6CF6C155174F}"/>
                  </a:ext>
                </a:extLst>
              </p:cNvPr>
              <p:cNvSpPr/>
              <p:nvPr/>
            </p:nvSpPr>
            <p:spPr>
              <a:xfrm>
                <a:off x="0" y="133945"/>
                <a:ext cx="580430" cy="1"/>
              </a:xfrm>
              <a:prstGeom prst="line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1157" name="temp.pdf" descr="temp.pdf">
                <a:extLst>
                  <a:ext uri="{FF2B5EF4-FFF2-40B4-BE49-F238E27FC236}">
                    <a16:creationId xmlns:a16="http://schemas.microsoft.com/office/drawing/2014/main" id="{8041B093-E9CF-28C8-5DEC-3BC9941C3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20" y="0"/>
                <a:ext cx="784229" cy="261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5863783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animBg="1" advAuto="0"/>
      <p:bldP spid="1145" grpId="0" animBg="1" advAuto="0"/>
      <p:bldP spid="1154" grpId="0" animBg="1" advAuto="0"/>
      <p:bldP spid="1159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493-681A-E1DF-E617-8FEB63A2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llustrative Example">
            <a:extLst>
              <a:ext uri="{FF2B5EF4-FFF2-40B4-BE49-F238E27FC236}">
                <a16:creationId xmlns:a16="http://schemas.microsoft.com/office/drawing/2014/main" id="{BA4635FC-B2AC-4AD2-EFC5-31B738FBE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62" name="Line">
            <a:extLst>
              <a:ext uri="{FF2B5EF4-FFF2-40B4-BE49-F238E27FC236}">
                <a16:creationId xmlns:a16="http://schemas.microsoft.com/office/drawing/2014/main" id="{A754E5AE-1E71-4FC8-396D-D0F725916963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3" name="Line">
            <a:extLst>
              <a:ext uri="{FF2B5EF4-FFF2-40B4-BE49-F238E27FC236}">
                <a16:creationId xmlns:a16="http://schemas.microsoft.com/office/drawing/2014/main" id="{2F60688A-C88F-B6F5-7F73-FD1B3A62FC40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4" name="potential">
            <a:extLst>
              <a:ext uri="{FF2B5EF4-FFF2-40B4-BE49-F238E27FC236}">
                <a16:creationId xmlns:a16="http://schemas.microsoft.com/office/drawing/2014/main" id="{6F0BFB64-250E-D9DF-7818-3CFC265E54C5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65" name="Cumulative Gain">
            <a:extLst>
              <a:ext uri="{FF2B5EF4-FFF2-40B4-BE49-F238E27FC236}">
                <a16:creationId xmlns:a16="http://schemas.microsoft.com/office/drawing/2014/main" id="{828B7FC4-E856-B75A-7558-090CF5EC7C44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66" name="Line">
            <a:extLst>
              <a:ext uri="{FF2B5EF4-FFF2-40B4-BE49-F238E27FC236}">
                <a16:creationId xmlns:a16="http://schemas.microsoft.com/office/drawing/2014/main" id="{284DDF18-2BCE-CC46-C6B2-F22AE78E2C8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7" name="Line">
            <a:extLst>
              <a:ext uri="{FF2B5EF4-FFF2-40B4-BE49-F238E27FC236}">
                <a16:creationId xmlns:a16="http://schemas.microsoft.com/office/drawing/2014/main" id="{E9FB0B06-1048-FDDF-051A-A469F25AAB7A}"/>
              </a:ext>
            </a:extLst>
          </p:cNvPr>
          <p:cNvSpPr/>
          <p:nvPr/>
        </p:nvSpPr>
        <p:spPr>
          <a:xfrm flipH="1">
            <a:off x="937617" y="2286000"/>
            <a:ext cx="6706196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8" name="Circle">
            <a:extLst>
              <a:ext uri="{FF2B5EF4-FFF2-40B4-BE49-F238E27FC236}">
                <a16:creationId xmlns:a16="http://schemas.microsoft.com/office/drawing/2014/main" id="{5C4D5721-C5C6-BE06-AC29-A953DD0CEF8F}"/>
              </a:ext>
            </a:extLst>
          </p:cNvPr>
          <p:cNvSpPr/>
          <p:nvPr/>
        </p:nvSpPr>
        <p:spPr>
          <a:xfrm flipH="1">
            <a:off x="5411390" y="5214937"/>
            <a:ext cx="250032" cy="250032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69" name="Circle">
            <a:extLst>
              <a:ext uri="{FF2B5EF4-FFF2-40B4-BE49-F238E27FC236}">
                <a16:creationId xmlns:a16="http://schemas.microsoft.com/office/drawing/2014/main" id="{D5ED920D-8E4E-3BFD-268F-AEFFD1334DBC}"/>
              </a:ext>
            </a:extLst>
          </p:cNvPr>
          <p:cNvSpPr/>
          <p:nvPr/>
        </p:nvSpPr>
        <p:spPr>
          <a:xfrm flipH="1">
            <a:off x="4527351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0" name="Circle">
            <a:extLst>
              <a:ext uri="{FF2B5EF4-FFF2-40B4-BE49-F238E27FC236}">
                <a16:creationId xmlns:a16="http://schemas.microsoft.com/office/drawing/2014/main" id="{2B50CB57-85C5-BF5C-2D1B-0AB3ED64F98F}"/>
              </a:ext>
            </a:extLst>
          </p:cNvPr>
          <p:cNvSpPr/>
          <p:nvPr/>
        </p:nvSpPr>
        <p:spPr>
          <a:xfrm flipH="1">
            <a:off x="645616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1" name="Circle">
            <a:extLst>
              <a:ext uri="{FF2B5EF4-FFF2-40B4-BE49-F238E27FC236}">
                <a16:creationId xmlns:a16="http://schemas.microsoft.com/office/drawing/2014/main" id="{F7537A45-2ABD-C347-07E8-4A91B6D7DD99}"/>
              </a:ext>
            </a:extLst>
          </p:cNvPr>
          <p:cNvSpPr/>
          <p:nvPr/>
        </p:nvSpPr>
        <p:spPr>
          <a:xfrm flipH="1">
            <a:off x="6804421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2" name="Circle">
            <a:extLst>
              <a:ext uri="{FF2B5EF4-FFF2-40B4-BE49-F238E27FC236}">
                <a16:creationId xmlns:a16="http://schemas.microsoft.com/office/drawing/2014/main" id="{78B8AC62-DD20-8442-F882-E8FED4483559}"/>
              </a:ext>
            </a:extLst>
          </p:cNvPr>
          <p:cNvSpPr/>
          <p:nvPr/>
        </p:nvSpPr>
        <p:spPr>
          <a:xfrm flipH="1">
            <a:off x="5688210" y="522386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3" name="Circle">
            <a:extLst>
              <a:ext uri="{FF2B5EF4-FFF2-40B4-BE49-F238E27FC236}">
                <a16:creationId xmlns:a16="http://schemas.microsoft.com/office/drawing/2014/main" id="{EF29C498-42F8-96A3-C991-275FE398B117}"/>
              </a:ext>
            </a:extLst>
          </p:cNvPr>
          <p:cNvSpPr/>
          <p:nvPr/>
        </p:nvSpPr>
        <p:spPr>
          <a:xfrm flipH="1">
            <a:off x="3187898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4" name="Circle">
            <a:extLst>
              <a:ext uri="{FF2B5EF4-FFF2-40B4-BE49-F238E27FC236}">
                <a16:creationId xmlns:a16="http://schemas.microsoft.com/office/drawing/2014/main" id="{F7969D70-EC8C-DB7B-3D9D-3A445B5F5E7C}"/>
              </a:ext>
            </a:extLst>
          </p:cNvPr>
          <p:cNvSpPr/>
          <p:nvPr/>
        </p:nvSpPr>
        <p:spPr>
          <a:xfrm flipH="1">
            <a:off x="3866554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75" name="Line">
            <a:extLst>
              <a:ext uri="{FF2B5EF4-FFF2-40B4-BE49-F238E27FC236}">
                <a16:creationId xmlns:a16="http://schemas.microsoft.com/office/drawing/2014/main" id="{216EC8BB-1D84-FF8E-4588-C8BD0CEA61BD}"/>
              </a:ext>
            </a:extLst>
          </p:cNvPr>
          <p:cNvSpPr/>
          <p:nvPr/>
        </p:nvSpPr>
        <p:spPr>
          <a:xfrm flipH="1">
            <a:off x="5536406" y="3670101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78" name="Group">
            <a:extLst>
              <a:ext uri="{FF2B5EF4-FFF2-40B4-BE49-F238E27FC236}">
                <a16:creationId xmlns:a16="http://schemas.microsoft.com/office/drawing/2014/main" id="{64308D4B-971C-1461-4EC1-036AF5E28182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176" name="Circle">
              <a:extLst>
                <a:ext uri="{FF2B5EF4-FFF2-40B4-BE49-F238E27FC236}">
                  <a16:creationId xmlns:a16="http://schemas.microsoft.com/office/drawing/2014/main" id="{32FCA571-4939-DE2C-2F86-598FA6F865F3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77" name="Algorithm">
              <a:extLst>
                <a:ext uri="{FF2B5EF4-FFF2-40B4-BE49-F238E27FC236}">
                  <a16:creationId xmlns:a16="http://schemas.microsoft.com/office/drawing/2014/main" id="{C9195BD7-56F7-F09C-2772-524FB4297D03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181" name="Group">
            <a:extLst>
              <a:ext uri="{FF2B5EF4-FFF2-40B4-BE49-F238E27FC236}">
                <a16:creationId xmlns:a16="http://schemas.microsoft.com/office/drawing/2014/main" id="{A4857D69-BF67-4BB9-0248-BBD2148E17EA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179" name="Circle">
              <a:extLst>
                <a:ext uri="{FF2B5EF4-FFF2-40B4-BE49-F238E27FC236}">
                  <a16:creationId xmlns:a16="http://schemas.microsoft.com/office/drawing/2014/main" id="{8BA96E6D-3609-C4AC-44D4-DA06375E42EC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80" name="Expert">
              <a:extLst>
                <a:ext uri="{FF2B5EF4-FFF2-40B4-BE49-F238E27FC236}">
                  <a16:creationId xmlns:a16="http://schemas.microsoft.com/office/drawing/2014/main" id="{BA01E612-61E3-3A41-00C2-1981F8197A9B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184" name="Group">
            <a:extLst>
              <a:ext uri="{FF2B5EF4-FFF2-40B4-BE49-F238E27FC236}">
                <a16:creationId xmlns:a16="http://schemas.microsoft.com/office/drawing/2014/main" id="{31319E08-C9EC-17CC-E4BC-E81A0607D034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182" name="Line">
              <a:extLst>
                <a:ext uri="{FF2B5EF4-FFF2-40B4-BE49-F238E27FC236}">
                  <a16:creationId xmlns:a16="http://schemas.microsoft.com/office/drawing/2014/main" id="{84B48220-F5AA-C15A-3DAE-678A02B5045A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3" name="temp.pdf" descr="temp.pdf">
              <a:extLst>
                <a:ext uri="{FF2B5EF4-FFF2-40B4-BE49-F238E27FC236}">
                  <a16:creationId xmlns:a16="http://schemas.microsoft.com/office/drawing/2014/main" id="{A421DD10-E63E-D810-0454-45435665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>
            <a:extLst>
              <a:ext uri="{FF2B5EF4-FFF2-40B4-BE49-F238E27FC236}">
                <a16:creationId xmlns:a16="http://schemas.microsoft.com/office/drawing/2014/main" id="{F2B23494-6D6C-05AE-E438-152C291C7B33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185" name="Line">
              <a:extLst>
                <a:ext uri="{FF2B5EF4-FFF2-40B4-BE49-F238E27FC236}">
                  <a16:creationId xmlns:a16="http://schemas.microsoft.com/office/drawing/2014/main" id="{88B0E7DB-373D-5705-DBAF-0ECF464C893A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186" name="temp.pdf" descr="temp.pdf">
              <a:extLst>
                <a:ext uri="{FF2B5EF4-FFF2-40B4-BE49-F238E27FC236}">
                  <a16:creationId xmlns:a16="http://schemas.microsoft.com/office/drawing/2014/main" id="{381BA358-969E-1A8B-7FE0-7F3AF4480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8" name="iteration t">
            <a:extLst>
              <a:ext uri="{FF2B5EF4-FFF2-40B4-BE49-F238E27FC236}">
                <a16:creationId xmlns:a16="http://schemas.microsoft.com/office/drawing/2014/main" id="{069680D0-2D39-C4AA-F359-6E1B2CBAA065}"/>
              </a:ext>
            </a:extLst>
          </p:cNvPr>
          <p:cNvSpPr txBox="1"/>
          <p:nvPr/>
        </p:nvSpPr>
        <p:spPr>
          <a:xfrm>
            <a:off x="3765136" y="3170039"/>
            <a:ext cx="1606377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</a:t>
            </a:r>
          </a:p>
        </p:txBody>
      </p:sp>
    </p:spTree>
    <p:extLst>
      <p:ext uri="{BB962C8B-B14F-4D97-AF65-F5344CB8AC3E}">
        <p14:creationId xmlns:p14="http://schemas.microsoft.com/office/powerpoint/2010/main" val="192555816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EF36-6658-ACAE-B99E-98B2BA64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Illustrative Example">
            <a:extLst>
              <a:ext uri="{FF2B5EF4-FFF2-40B4-BE49-F238E27FC236}">
                <a16:creationId xmlns:a16="http://schemas.microsoft.com/office/drawing/2014/main" id="{B1AC8275-ECFD-B7B3-1907-5DDE2B4D0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91" name="Line">
            <a:extLst>
              <a:ext uri="{FF2B5EF4-FFF2-40B4-BE49-F238E27FC236}">
                <a16:creationId xmlns:a16="http://schemas.microsoft.com/office/drawing/2014/main" id="{BB3A4F5B-E966-2859-CF65-D467CC0E4E1C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2" name="Line">
            <a:extLst>
              <a:ext uri="{FF2B5EF4-FFF2-40B4-BE49-F238E27FC236}">
                <a16:creationId xmlns:a16="http://schemas.microsoft.com/office/drawing/2014/main" id="{EB7B81FF-DEC4-FDB6-7DA7-4A31271BB6AA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potential">
            <a:extLst>
              <a:ext uri="{FF2B5EF4-FFF2-40B4-BE49-F238E27FC236}">
                <a16:creationId xmlns:a16="http://schemas.microsoft.com/office/drawing/2014/main" id="{199C0F73-4FA0-5616-B536-A9D7C9220BA7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194" name="Cumulative Gain">
            <a:extLst>
              <a:ext uri="{FF2B5EF4-FFF2-40B4-BE49-F238E27FC236}">
                <a16:creationId xmlns:a16="http://schemas.microsoft.com/office/drawing/2014/main" id="{AB73B298-48F8-3926-A778-25D8960B25F1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195" name="Line">
            <a:extLst>
              <a:ext uri="{FF2B5EF4-FFF2-40B4-BE49-F238E27FC236}">
                <a16:creationId xmlns:a16="http://schemas.microsoft.com/office/drawing/2014/main" id="{9EA5E755-B761-381F-DF89-A6B101FCF1C9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6" name="Line">
            <a:extLst>
              <a:ext uri="{FF2B5EF4-FFF2-40B4-BE49-F238E27FC236}">
                <a16:creationId xmlns:a16="http://schemas.microsoft.com/office/drawing/2014/main" id="{CE9A0202-F51E-8AE7-83F1-394F6B65BA26}"/>
              </a:ext>
            </a:extLst>
          </p:cNvPr>
          <p:cNvSpPr/>
          <p:nvPr/>
        </p:nvSpPr>
        <p:spPr>
          <a:xfrm flipH="1">
            <a:off x="1169788" y="2277070"/>
            <a:ext cx="6706197" cy="333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7" name="Circle">
            <a:extLst>
              <a:ext uri="{FF2B5EF4-FFF2-40B4-BE49-F238E27FC236}">
                <a16:creationId xmlns:a16="http://schemas.microsoft.com/office/drawing/2014/main" id="{204119CA-D82D-6A45-C8EE-8A831A6414DD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8" name="Circle">
            <a:extLst>
              <a:ext uri="{FF2B5EF4-FFF2-40B4-BE49-F238E27FC236}">
                <a16:creationId xmlns:a16="http://schemas.microsoft.com/office/drawing/2014/main" id="{B608CE0C-C921-EE2D-70FF-125DA3D02876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9" name="Circle">
            <a:extLst>
              <a:ext uri="{FF2B5EF4-FFF2-40B4-BE49-F238E27FC236}">
                <a16:creationId xmlns:a16="http://schemas.microsoft.com/office/drawing/2014/main" id="{5636BC59-CF34-AE93-9325-BD92C21B89D2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0" name="Circle">
            <a:extLst>
              <a:ext uri="{FF2B5EF4-FFF2-40B4-BE49-F238E27FC236}">
                <a16:creationId xmlns:a16="http://schemas.microsoft.com/office/drawing/2014/main" id="{9D07D63B-D091-54D9-FA92-BCD2937EA36B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1" name="Circle">
            <a:extLst>
              <a:ext uri="{FF2B5EF4-FFF2-40B4-BE49-F238E27FC236}">
                <a16:creationId xmlns:a16="http://schemas.microsoft.com/office/drawing/2014/main" id="{D508574A-22B6-A4EB-2D73-E1BF620837A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2" name="Circle">
            <a:extLst>
              <a:ext uri="{FF2B5EF4-FFF2-40B4-BE49-F238E27FC236}">
                <a16:creationId xmlns:a16="http://schemas.microsoft.com/office/drawing/2014/main" id="{AE0AA9BC-1EB2-0347-D6A4-22FA81936B2C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3" name="Circle">
            <a:extLst>
              <a:ext uri="{FF2B5EF4-FFF2-40B4-BE49-F238E27FC236}">
                <a16:creationId xmlns:a16="http://schemas.microsoft.com/office/drawing/2014/main" id="{BAB0F75B-07FA-4764-1721-BD8E68E37D58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4" name="Line">
            <a:extLst>
              <a:ext uri="{FF2B5EF4-FFF2-40B4-BE49-F238E27FC236}">
                <a16:creationId xmlns:a16="http://schemas.microsoft.com/office/drawing/2014/main" id="{AA2ABB0C-4A6F-D825-C51D-7EB0FA2E64B9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07" name="Group">
            <a:extLst>
              <a:ext uri="{FF2B5EF4-FFF2-40B4-BE49-F238E27FC236}">
                <a16:creationId xmlns:a16="http://schemas.microsoft.com/office/drawing/2014/main" id="{323757EB-38EC-7B06-1A94-50174E1198C6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05" name="Circle">
              <a:extLst>
                <a:ext uri="{FF2B5EF4-FFF2-40B4-BE49-F238E27FC236}">
                  <a16:creationId xmlns:a16="http://schemas.microsoft.com/office/drawing/2014/main" id="{9950BFCF-C212-AD1F-B19E-DC6DAFAB1B4B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6" name="Algorithm">
              <a:extLst>
                <a:ext uri="{FF2B5EF4-FFF2-40B4-BE49-F238E27FC236}">
                  <a16:creationId xmlns:a16="http://schemas.microsoft.com/office/drawing/2014/main" id="{2BC94BFA-B9F4-FE6D-FF8A-CAC78A224E25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10" name="Group">
            <a:extLst>
              <a:ext uri="{FF2B5EF4-FFF2-40B4-BE49-F238E27FC236}">
                <a16:creationId xmlns:a16="http://schemas.microsoft.com/office/drawing/2014/main" id="{911B5260-643F-560E-4331-B70894FB82E8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08" name="Circle">
              <a:extLst>
                <a:ext uri="{FF2B5EF4-FFF2-40B4-BE49-F238E27FC236}">
                  <a16:creationId xmlns:a16="http://schemas.microsoft.com/office/drawing/2014/main" id="{26FD63E5-744F-2275-1684-4F84EBB4FFE7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09" name="Expert">
              <a:extLst>
                <a:ext uri="{FF2B5EF4-FFF2-40B4-BE49-F238E27FC236}">
                  <a16:creationId xmlns:a16="http://schemas.microsoft.com/office/drawing/2014/main" id="{E8B49FE3-904E-7F5D-4479-C191BBB3230C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13" name="Group">
            <a:extLst>
              <a:ext uri="{FF2B5EF4-FFF2-40B4-BE49-F238E27FC236}">
                <a16:creationId xmlns:a16="http://schemas.microsoft.com/office/drawing/2014/main" id="{70A7BA51-976D-2D6F-F748-B65D0FA5EB60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11" name="Line">
              <a:extLst>
                <a:ext uri="{FF2B5EF4-FFF2-40B4-BE49-F238E27FC236}">
                  <a16:creationId xmlns:a16="http://schemas.microsoft.com/office/drawing/2014/main" id="{E1EEABFB-821F-728E-87A0-89E42A449F9F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2" name="temp.pdf" descr="temp.pdf">
              <a:extLst>
                <a:ext uri="{FF2B5EF4-FFF2-40B4-BE49-F238E27FC236}">
                  <a16:creationId xmlns:a16="http://schemas.microsoft.com/office/drawing/2014/main" id="{3E8794C2-5847-E0D7-E567-AD48C906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16" name="Group">
            <a:extLst>
              <a:ext uri="{FF2B5EF4-FFF2-40B4-BE49-F238E27FC236}">
                <a16:creationId xmlns:a16="http://schemas.microsoft.com/office/drawing/2014/main" id="{B444FFE1-64A0-9441-475C-625FF2424C20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14" name="Line">
              <a:extLst>
                <a:ext uri="{FF2B5EF4-FFF2-40B4-BE49-F238E27FC236}">
                  <a16:creationId xmlns:a16="http://schemas.microsoft.com/office/drawing/2014/main" id="{505D9AA4-4972-32E9-D1B9-855909236237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15" name="temp.pdf" descr="temp.pdf">
              <a:extLst>
                <a:ext uri="{FF2B5EF4-FFF2-40B4-BE49-F238E27FC236}">
                  <a16:creationId xmlns:a16="http://schemas.microsoft.com/office/drawing/2014/main" id="{7384DEB8-B2FE-FB7D-F82D-895C21D6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7" name="iteration t+1">
            <a:extLst>
              <a:ext uri="{FF2B5EF4-FFF2-40B4-BE49-F238E27FC236}">
                <a16:creationId xmlns:a16="http://schemas.microsoft.com/office/drawing/2014/main" id="{D76920B3-4CD7-294E-A915-4F1E542E4505}"/>
              </a:ext>
            </a:extLst>
          </p:cNvPr>
          <p:cNvSpPr txBox="1"/>
          <p:nvPr/>
        </p:nvSpPr>
        <p:spPr>
          <a:xfrm>
            <a:off x="3561863" y="3170039"/>
            <a:ext cx="201292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iteration t+1</a:t>
            </a:r>
          </a:p>
        </p:txBody>
      </p:sp>
    </p:spTree>
    <p:extLst>
      <p:ext uri="{BB962C8B-B14F-4D97-AF65-F5344CB8AC3E}">
        <p14:creationId xmlns:p14="http://schemas.microsoft.com/office/powerpoint/2010/main" val="35417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E734E-C5CD-E7B8-6862-1792C187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Illustrative Example">
            <a:extLst>
              <a:ext uri="{FF2B5EF4-FFF2-40B4-BE49-F238E27FC236}">
                <a16:creationId xmlns:a16="http://schemas.microsoft.com/office/drawing/2014/main" id="{D5397539-480A-86AE-0F4A-F4DE8E237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20" name="Line">
            <a:extLst>
              <a:ext uri="{FF2B5EF4-FFF2-40B4-BE49-F238E27FC236}">
                <a16:creationId xmlns:a16="http://schemas.microsoft.com/office/drawing/2014/main" id="{7EDF2E10-F227-0FAB-B281-391CB4010A3E}"/>
              </a:ext>
            </a:extLst>
          </p:cNvPr>
          <p:cNvSpPr/>
          <p:nvPr/>
        </p:nvSpPr>
        <p:spPr>
          <a:xfrm flipV="1">
            <a:off x="870644" y="5835451"/>
            <a:ext cx="7205311" cy="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1" name="Line">
            <a:extLst>
              <a:ext uri="{FF2B5EF4-FFF2-40B4-BE49-F238E27FC236}">
                <a16:creationId xmlns:a16="http://schemas.microsoft.com/office/drawing/2014/main" id="{0CC142AE-AFEB-DA99-5A16-4D25559794F7}"/>
              </a:ext>
            </a:extLst>
          </p:cNvPr>
          <p:cNvSpPr/>
          <p:nvPr/>
        </p:nvSpPr>
        <p:spPr>
          <a:xfrm flipV="1">
            <a:off x="1116210" y="3000372"/>
            <a:ext cx="1" cy="2839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2" name="potential">
            <a:extLst>
              <a:ext uri="{FF2B5EF4-FFF2-40B4-BE49-F238E27FC236}">
                <a16:creationId xmlns:a16="http://schemas.microsoft.com/office/drawing/2014/main" id="{AF0D8C3D-F3FC-0A41-7B9C-528BC6ECE323}"/>
              </a:ext>
            </a:extLst>
          </p:cNvPr>
          <p:cNvSpPr txBox="1"/>
          <p:nvPr/>
        </p:nvSpPr>
        <p:spPr>
          <a:xfrm rot="16200000">
            <a:off x="308379" y="3991570"/>
            <a:ext cx="1161828" cy="41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potential</a:t>
            </a:r>
          </a:p>
        </p:txBody>
      </p:sp>
      <p:sp>
        <p:nvSpPr>
          <p:cNvPr id="1223" name="Cumulative Gain">
            <a:extLst>
              <a:ext uri="{FF2B5EF4-FFF2-40B4-BE49-F238E27FC236}">
                <a16:creationId xmlns:a16="http://schemas.microsoft.com/office/drawing/2014/main" id="{F645028C-6803-7DE9-4957-5738540E96D8}"/>
              </a:ext>
            </a:extLst>
          </p:cNvPr>
          <p:cNvSpPr txBox="1"/>
          <p:nvPr/>
        </p:nvSpPr>
        <p:spPr>
          <a:xfrm>
            <a:off x="5827650" y="5836034"/>
            <a:ext cx="2123208" cy="41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2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24" name="Line">
            <a:extLst>
              <a:ext uri="{FF2B5EF4-FFF2-40B4-BE49-F238E27FC236}">
                <a16:creationId xmlns:a16="http://schemas.microsoft.com/office/drawing/2014/main" id="{B760F96C-66F2-6DC8-D243-FB9321AA6FF1}"/>
              </a:ext>
            </a:extLst>
          </p:cNvPr>
          <p:cNvSpPr/>
          <p:nvPr/>
        </p:nvSpPr>
        <p:spPr>
          <a:xfrm flipH="1">
            <a:off x="1169789" y="3053953"/>
            <a:ext cx="6858001" cy="26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5" name="Line">
            <a:extLst>
              <a:ext uri="{FF2B5EF4-FFF2-40B4-BE49-F238E27FC236}">
                <a16:creationId xmlns:a16="http://schemas.microsoft.com/office/drawing/2014/main" id="{305B09BF-3A5A-4973-BB86-4051FE9F1344}"/>
              </a:ext>
            </a:extLst>
          </p:cNvPr>
          <p:cNvSpPr/>
          <p:nvPr/>
        </p:nvSpPr>
        <p:spPr>
          <a:xfrm flipH="1">
            <a:off x="1169788" y="2286000"/>
            <a:ext cx="6875861" cy="3321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558" y="21422"/>
                  <a:pt x="7518" y="21426"/>
                </a:cubicBezTo>
                <a:cubicBezTo>
                  <a:pt x="5947" y="21600"/>
                  <a:pt x="4292" y="19863"/>
                  <a:pt x="3394" y="17894"/>
                </a:cubicBezTo>
                <a:cubicBezTo>
                  <a:pt x="2039" y="14921"/>
                  <a:pt x="0" y="2664"/>
                  <a:pt x="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6" name="Circle">
            <a:extLst>
              <a:ext uri="{FF2B5EF4-FFF2-40B4-BE49-F238E27FC236}">
                <a16:creationId xmlns:a16="http://schemas.microsoft.com/office/drawing/2014/main" id="{D55264C2-F1F9-45E8-0665-552D4EFE5D0F}"/>
              </a:ext>
            </a:extLst>
          </p:cNvPr>
          <p:cNvSpPr/>
          <p:nvPr/>
        </p:nvSpPr>
        <p:spPr>
          <a:xfrm flipH="1">
            <a:off x="5643562" y="5206007"/>
            <a:ext cx="250032" cy="250033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7" name="Circle">
            <a:extLst>
              <a:ext uri="{FF2B5EF4-FFF2-40B4-BE49-F238E27FC236}">
                <a16:creationId xmlns:a16="http://schemas.microsoft.com/office/drawing/2014/main" id="{B3D302A1-A089-35BB-5D57-0230645C0AA4}"/>
              </a:ext>
            </a:extLst>
          </p:cNvPr>
          <p:cNvSpPr/>
          <p:nvPr/>
        </p:nvSpPr>
        <p:spPr>
          <a:xfrm flipH="1">
            <a:off x="4661296" y="5214937"/>
            <a:ext cx="250033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8" name="Circle">
            <a:extLst>
              <a:ext uri="{FF2B5EF4-FFF2-40B4-BE49-F238E27FC236}">
                <a16:creationId xmlns:a16="http://schemas.microsoft.com/office/drawing/2014/main" id="{15C0D7F0-BB85-478C-2A01-A8117C084404}"/>
              </a:ext>
            </a:extLst>
          </p:cNvPr>
          <p:cNvSpPr/>
          <p:nvPr/>
        </p:nvSpPr>
        <p:spPr>
          <a:xfrm flipH="1">
            <a:off x="6384726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29" name="Circle">
            <a:extLst>
              <a:ext uri="{FF2B5EF4-FFF2-40B4-BE49-F238E27FC236}">
                <a16:creationId xmlns:a16="http://schemas.microsoft.com/office/drawing/2014/main" id="{2B868E4B-E96E-2A29-A4C1-4DBC5CC31CE8}"/>
              </a:ext>
            </a:extLst>
          </p:cNvPr>
          <p:cNvSpPr/>
          <p:nvPr/>
        </p:nvSpPr>
        <p:spPr>
          <a:xfrm flipH="1">
            <a:off x="7125890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0" name="Circle">
            <a:extLst>
              <a:ext uri="{FF2B5EF4-FFF2-40B4-BE49-F238E27FC236}">
                <a16:creationId xmlns:a16="http://schemas.microsoft.com/office/drawing/2014/main" id="{8AEDBA06-1161-AB87-F995-774F9759A601}"/>
              </a:ext>
            </a:extLst>
          </p:cNvPr>
          <p:cNvSpPr/>
          <p:nvPr/>
        </p:nvSpPr>
        <p:spPr>
          <a:xfrm flipH="1">
            <a:off x="5750718" y="522386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1" name="Circle">
            <a:extLst>
              <a:ext uri="{FF2B5EF4-FFF2-40B4-BE49-F238E27FC236}">
                <a16:creationId xmlns:a16="http://schemas.microsoft.com/office/drawing/2014/main" id="{0B56ED75-B8E1-EA26-E715-6AFEE672F302}"/>
              </a:ext>
            </a:extLst>
          </p:cNvPr>
          <p:cNvSpPr/>
          <p:nvPr/>
        </p:nvSpPr>
        <p:spPr>
          <a:xfrm flipH="1">
            <a:off x="3321843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2" name="Circle">
            <a:extLst>
              <a:ext uri="{FF2B5EF4-FFF2-40B4-BE49-F238E27FC236}">
                <a16:creationId xmlns:a16="http://schemas.microsoft.com/office/drawing/2014/main" id="{9F2AA972-4200-68B5-BBA8-A2412016C276}"/>
              </a:ext>
            </a:extLst>
          </p:cNvPr>
          <p:cNvSpPr/>
          <p:nvPr/>
        </p:nvSpPr>
        <p:spPr>
          <a:xfrm flipH="1">
            <a:off x="3732609" y="5214937"/>
            <a:ext cx="250032" cy="250032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33" name="Line">
            <a:extLst>
              <a:ext uri="{FF2B5EF4-FFF2-40B4-BE49-F238E27FC236}">
                <a16:creationId xmlns:a16="http://schemas.microsoft.com/office/drawing/2014/main" id="{BB7E53AE-DAD6-14C3-2B59-B3961118B322}"/>
              </a:ext>
            </a:extLst>
          </p:cNvPr>
          <p:cNvSpPr/>
          <p:nvPr/>
        </p:nvSpPr>
        <p:spPr>
          <a:xfrm flipH="1">
            <a:off x="5768578" y="3661172"/>
            <a:ext cx="1" cy="2166021"/>
          </a:xfrm>
          <a:prstGeom prst="line">
            <a:avLst/>
          </a:prstGeom>
          <a:ln w="127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36" name="Group">
            <a:extLst>
              <a:ext uri="{FF2B5EF4-FFF2-40B4-BE49-F238E27FC236}">
                <a16:creationId xmlns:a16="http://schemas.microsoft.com/office/drawing/2014/main" id="{C7EC3E7E-EC8F-CAC2-F4C8-067BE942A8AD}"/>
              </a:ext>
            </a:extLst>
          </p:cNvPr>
          <p:cNvGrpSpPr/>
          <p:nvPr/>
        </p:nvGrpSpPr>
        <p:grpSpPr>
          <a:xfrm>
            <a:off x="1053703" y="1509117"/>
            <a:ext cx="2159294" cy="1381622"/>
            <a:chOff x="0" y="82847"/>
            <a:chExt cx="2159293" cy="1381621"/>
          </a:xfrm>
        </p:grpSpPr>
        <p:sp>
          <p:nvSpPr>
            <p:cNvPr id="1234" name="Circle">
              <a:extLst>
                <a:ext uri="{FF2B5EF4-FFF2-40B4-BE49-F238E27FC236}">
                  <a16:creationId xmlns:a16="http://schemas.microsoft.com/office/drawing/2014/main" id="{1373A0AD-ED07-C906-4FD0-D42706B72802}"/>
                </a:ext>
              </a:extLst>
            </p:cNvPr>
            <p:cNvSpPr/>
            <p:nvPr/>
          </p:nvSpPr>
          <p:spPr>
            <a:xfrm>
              <a:off x="0" y="82847"/>
              <a:ext cx="250032" cy="250032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5" name="Algorithm">
              <a:extLst>
                <a:ext uri="{FF2B5EF4-FFF2-40B4-BE49-F238E27FC236}">
                  <a16:creationId xmlns:a16="http://schemas.microsoft.com/office/drawing/2014/main" id="{AD820AF1-F1AB-E175-C185-F022A8A9C104}"/>
                </a:ext>
              </a:extLst>
            </p:cNvPr>
            <p:cNvSpPr/>
            <p:nvPr/>
          </p:nvSpPr>
          <p:spPr>
            <a:xfrm>
              <a:off x="889293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Algorithm</a:t>
              </a:r>
            </a:p>
          </p:txBody>
        </p:sp>
      </p:grpSp>
      <p:grpSp>
        <p:nvGrpSpPr>
          <p:cNvPr id="1239" name="Group">
            <a:extLst>
              <a:ext uri="{FF2B5EF4-FFF2-40B4-BE49-F238E27FC236}">
                <a16:creationId xmlns:a16="http://schemas.microsoft.com/office/drawing/2014/main" id="{1378B8D5-C513-9CA5-5C19-4B8371F91E7E}"/>
              </a:ext>
            </a:extLst>
          </p:cNvPr>
          <p:cNvGrpSpPr/>
          <p:nvPr/>
        </p:nvGrpSpPr>
        <p:grpSpPr>
          <a:xfrm>
            <a:off x="1053703" y="1071562"/>
            <a:ext cx="1964057" cy="1377157"/>
            <a:chOff x="0" y="87312"/>
            <a:chExt cx="1964056" cy="1377156"/>
          </a:xfrm>
        </p:grpSpPr>
        <p:sp>
          <p:nvSpPr>
            <p:cNvPr id="1237" name="Circle">
              <a:extLst>
                <a:ext uri="{FF2B5EF4-FFF2-40B4-BE49-F238E27FC236}">
                  <a16:creationId xmlns:a16="http://schemas.microsoft.com/office/drawing/2014/main" id="{4B7AA578-8F38-0FD4-413A-368F3510E881}"/>
                </a:ext>
              </a:extLst>
            </p:cNvPr>
            <p:cNvSpPr/>
            <p:nvPr/>
          </p:nvSpPr>
          <p:spPr>
            <a:xfrm>
              <a:off x="0" y="87312"/>
              <a:ext cx="250032" cy="250032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38" name="Expert">
              <a:extLst>
                <a:ext uri="{FF2B5EF4-FFF2-40B4-BE49-F238E27FC236}">
                  <a16:creationId xmlns:a16="http://schemas.microsoft.com/office/drawing/2014/main" id="{941A330B-15EA-D2F5-F1E0-6AA973BDE8C9}"/>
                </a:ext>
              </a:extLst>
            </p:cNvPr>
            <p:cNvSpPr/>
            <p:nvPr/>
          </p:nvSpPr>
          <p:spPr>
            <a:xfrm>
              <a:off x="694056" y="194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2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Expert</a:t>
              </a:r>
            </a:p>
          </p:txBody>
        </p:sp>
      </p:grpSp>
      <p:grpSp>
        <p:nvGrpSpPr>
          <p:cNvPr id="1242" name="Group">
            <a:extLst>
              <a:ext uri="{FF2B5EF4-FFF2-40B4-BE49-F238E27FC236}">
                <a16:creationId xmlns:a16="http://schemas.microsoft.com/office/drawing/2014/main" id="{9C48B4A6-A9A6-F348-DA5F-858AB25C17B2}"/>
              </a:ext>
            </a:extLst>
          </p:cNvPr>
          <p:cNvGrpSpPr/>
          <p:nvPr/>
        </p:nvGrpSpPr>
        <p:grpSpPr>
          <a:xfrm>
            <a:off x="3536156" y="1482328"/>
            <a:ext cx="2794880" cy="1080493"/>
            <a:chOff x="0" y="0"/>
            <a:chExt cx="2794879" cy="1080492"/>
          </a:xfrm>
        </p:grpSpPr>
        <p:sp>
          <p:nvSpPr>
            <p:cNvPr id="1240" name="Line">
              <a:extLst>
                <a:ext uri="{FF2B5EF4-FFF2-40B4-BE49-F238E27FC236}">
                  <a16:creationId xmlns:a16="http://schemas.microsoft.com/office/drawing/2014/main" id="{CED6FFB0-5CE2-217D-916C-1B4FB946F603}"/>
                </a:ext>
              </a:extLst>
            </p:cNvPr>
            <p:cNvSpPr/>
            <p:nvPr/>
          </p:nvSpPr>
          <p:spPr>
            <a:xfrm>
              <a:off x="0" y="535781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1" name="temp.pdf" descr="temp.pdf">
              <a:extLst>
                <a:ext uri="{FF2B5EF4-FFF2-40B4-BE49-F238E27FC236}">
                  <a16:creationId xmlns:a16="http://schemas.microsoft.com/office/drawing/2014/main" id="{7EF55D95-A644-B6D0-7494-7179FA8D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86" y="0"/>
              <a:ext cx="2038994" cy="108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5" name="Group">
            <a:extLst>
              <a:ext uri="{FF2B5EF4-FFF2-40B4-BE49-F238E27FC236}">
                <a16:creationId xmlns:a16="http://schemas.microsoft.com/office/drawing/2014/main" id="{2A21339F-8AB2-FC4B-640B-BF2C6737F21F}"/>
              </a:ext>
            </a:extLst>
          </p:cNvPr>
          <p:cNvGrpSpPr/>
          <p:nvPr/>
        </p:nvGrpSpPr>
        <p:grpSpPr>
          <a:xfrm>
            <a:off x="3536156" y="1017984"/>
            <a:ext cx="1632549" cy="261410"/>
            <a:chOff x="0" y="0"/>
            <a:chExt cx="1632548" cy="261409"/>
          </a:xfrm>
        </p:grpSpPr>
        <p:sp>
          <p:nvSpPr>
            <p:cNvPr id="1243" name="Line">
              <a:extLst>
                <a:ext uri="{FF2B5EF4-FFF2-40B4-BE49-F238E27FC236}">
                  <a16:creationId xmlns:a16="http://schemas.microsoft.com/office/drawing/2014/main" id="{803F53B8-5441-C440-BC83-586BAEE63F01}"/>
                </a:ext>
              </a:extLst>
            </p:cNvPr>
            <p:cNvSpPr/>
            <p:nvPr/>
          </p:nvSpPr>
          <p:spPr>
            <a:xfrm>
              <a:off x="0" y="133945"/>
              <a:ext cx="580430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4" name="temp.pdf" descr="temp.pdf">
              <a:extLst>
                <a:ext uri="{FF2B5EF4-FFF2-40B4-BE49-F238E27FC236}">
                  <a16:creationId xmlns:a16="http://schemas.microsoft.com/office/drawing/2014/main" id="{95B7FAB7-9A02-2251-0F76-5EC5CCE5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20" y="0"/>
              <a:ext cx="784229" cy="261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8" name="Group">
            <a:extLst>
              <a:ext uri="{FF2B5EF4-FFF2-40B4-BE49-F238E27FC236}">
                <a16:creationId xmlns:a16="http://schemas.microsoft.com/office/drawing/2014/main" id="{94E4102A-732B-EBE0-4C08-83F3D683F7BD}"/>
              </a:ext>
            </a:extLst>
          </p:cNvPr>
          <p:cNvGrpSpPr/>
          <p:nvPr/>
        </p:nvGrpSpPr>
        <p:grpSpPr>
          <a:xfrm>
            <a:off x="5774466" y="3652242"/>
            <a:ext cx="1723430" cy="537059"/>
            <a:chOff x="0" y="0"/>
            <a:chExt cx="1723429" cy="537057"/>
          </a:xfrm>
        </p:grpSpPr>
        <p:sp>
          <p:nvSpPr>
            <p:cNvPr id="1246" name="Line">
              <a:extLst>
                <a:ext uri="{FF2B5EF4-FFF2-40B4-BE49-F238E27FC236}">
                  <a16:creationId xmlns:a16="http://schemas.microsoft.com/office/drawing/2014/main" id="{BBFA3240-E118-FBBD-06D3-9ECD52349E04}"/>
                </a:ext>
              </a:extLst>
            </p:cNvPr>
            <p:cNvSpPr/>
            <p:nvPr/>
          </p:nvSpPr>
          <p:spPr>
            <a:xfrm>
              <a:off x="0" y="439410"/>
              <a:ext cx="172343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247" name="temp.pdf" descr="temp.pdf">
              <a:extLst>
                <a:ext uri="{FF2B5EF4-FFF2-40B4-BE49-F238E27FC236}">
                  <a16:creationId xmlns:a16="http://schemas.microsoft.com/office/drawing/2014/main" id="{6CA14743-4093-0761-70D9-8BBCF216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153" y="0"/>
              <a:ext cx="1147351" cy="53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49" name="calc c(t+1)">
            <a:extLst>
              <a:ext uri="{FF2B5EF4-FFF2-40B4-BE49-F238E27FC236}">
                <a16:creationId xmlns:a16="http://schemas.microsoft.com/office/drawing/2014/main" id="{1E633655-4EA7-2875-F8F4-2B8BC35E3692}"/>
              </a:ext>
            </a:extLst>
          </p:cNvPr>
          <p:cNvSpPr txBox="1"/>
          <p:nvPr/>
        </p:nvSpPr>
        <p:spPr>
          <a:xfrm>
            <a:off x="3721551" y="3170039"/>
            <a:ext cx="169354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calc c(t+1)</a:t>
            </a:r>
          </a:p>
        </p:txBody>
      </p:sp>
    </p:spTree>
    <p:extLst>
      <p:ext uri="{BB962C8B-B14F-4D97-AF65-F5344CB8AC3E}">
        <p14:creationId xmlns:p14="http://schemas.microsoft.com/office/powerpoint/2010/main" val="87637633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F0EA-0DF7-702C-C5F0-36F505B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Normal-Hedge Performance bound">
            <a:extLst>
              <a:ext uri="{FF2B5EF4-FFF2-40B4-BE49-F238E27FC236}">
                <a16:creationId xmlns:a16="http://schemas.microsoft.com/office/drawing/2014/main" id="{6CFE9280-8F14-5E43-BF72-75D082008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Normal-Hedge Performance bound</a:t>
            </a:r>
          </a:p>
        </p:txBody>
      </p:sp>
      <p:pic>
        <p:nvPicPr>
          <p:cNvPr id="1252" name="MathTypeImage.pdf" descr="MathTypeImage.pdf">
            <a:extLst>
              <a:ext uri="{FF2B5EF4-FFF2-40B4-BE49-F238E27FC236}">
                <a16:creationId xmlns:a16="http://schemas.microsoft.com/office/drawing/2014/main" id="{AFFD7BA4-2F22-E76A-D26D-E41BD3BE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5" y="2732484"/>
            <a:ext cx="6607970" cy="10919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[Chaudhuri, Freund &amp; Hsu 2009]">
            <a:extLst>
              <a:ext uri="{FF2B5EF4-FFF2-40B4-BE49-F238E27FC236}">
                <a16:creationId xmlns:a16="http://schemas.microsoft.com/office/drawing/2014/main" id="{4EFBF714-8E2D-D0CB-517C-1695F2F45524}"/>
              </a:ext>
            </a:extLst>
          </p:cNvPr>
          <p:cNvSpPr txBox="1"/>
          <p:nvPr/>
        </p:nvSpPr>
        <p:spPr>
          <a:xfrm>
            <a:off x="359568" y="968871"/>
            <a:ext cx="8251032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[Chaudhuri, Freund &amp; Hsu 2009</a:t>
            </a:r>
            <a:r>
              <a:rPr u="sng"/>
              <a:t>]</a:t>
            </a:r>
          </a:p>
        </p:txBody>
      </p:sp>
      <p:pic>
        <p:nvPicPr>
          <p:cNvPr id="1254" name="MathTypeImage.pdf" descr="MathTypeImage.pdf">
            <a:extLst>
              <a:ext uri="{FF2B5EF4-FFF2-40B4-BE49-F238E27FC236}">
                <a16:creationId xmlns:a16="http://schemas.microsoft.com/office/drawing/2014/main" id="{59F184A0-4053-46F0-C4C3-7997EE7C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5" y="3955851"/>
            <a:ext cx="7251966" cy="114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MathTypeImage.pdf" descr="MathTypeImage.pdf">
            <a:extLst>
              <a:ext uri="{FF2B5EF4-FFF2-40B4-BE49-F238E27FC236}">
                <a16:creationId xmlns:a16="http://schemas.microsoft.com/office/drawing/2014/main" id="{DA34E5F5-B139-654D-5C93-8F7DA915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57" y="1708779"/>
            <a:ext cx="5219718" cy="60518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/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Improved by Luo and Schapire (2015)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993995-5DEA-976D-D450-11FD1235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10200"/>
                <a:ext cx="8286750" cy="539571"/>
              </a:xfrm>
              <a:prstGeom prst="rect">
                <a:avLst/>
              </a:prstGeom>
              <a:blipFill>
                <a:blip r:embed="rId5"/>
                <a:stretch>
                  <a:fillRect l="-612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" grpId="0" animBg="1" advAuto="0"/>
      <p:bldP spid="1254" grpId="0" animBg="1" advAuto="0"/>
      <p:bldP spid="1255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44A6-E6DF-1FC7-C9E5-9E21C227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35230-02B5-F4DC-0A83-4BD56D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D0169-8F8E-BC75-8F84-4690D401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62141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E36-3297-038F-92DB-DBFEB18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9F2D-70C0-D47C-7C8C-DEC9C181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characterizes the time evolution of the distribution over regrets.</a:t>
            </a:r>
          </a:p>
          <a:p>
            <a:r>
              <a:rPr lang="en-US" dirty="0"/>
              <a:t>Stochastic Differential Equations characterize the time evolution of the regret for each expert.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2009],[Harvey,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Liaw,Perkins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2020],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[Harvey, Liao, Portella 2024],[Zhang, Yang,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Cutosky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Paschalidis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2024]</a:t>
            </a:r>
            <a:br>
              <a:rPr lang="en-US" dirty="0"/>
            </a:br>
            <a:r>
              <a:rPr lang="en-US" dirty="0"/>
              <a:t>Use SDEs to analyze online learning algorithms.</a:t>
            </a:r>
          </a:p>
          <a:p>
            <a:r>
              <a:rPr lang="en-US" dirty="0"/>
              <a:t>A more refined tool that yields tighter bounds.</a:t>
            </a:r>
          </a:p>
        </p:txBody>
      </p:sp>
    </p:spTree>
    <p:extLst>
      <p:ext uri="{BB962C8B-B14F-4D97-AF65-F5344CB8AC3E}">
        <p14:creationId xmlns:p14="http://schemas.microsoft.com/office/powerpoint/2010/main" val="17627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EE4F-1535-7510-922F-1CA24E5B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8BC7B-1C37-0B57-2414-4AFBC90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946B9-7EAD-A79E-23D3-758C50A2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rgbClr val="000000"/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414791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2FD-1EB7-181A-06D9-6FD1E03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674636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against the equalizing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B0A-94F6-D524-523A-FE57E7589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equalizing strategy is optimal, the choice of the learner is irrelevant.</a:t>
            </a:r>
          </a:p>
          <a:p>
            <a:r>
              <a:rPr lang="en-US" dirty="0"/>
              <a:t>If the adversary plays </a:t>
            </a:r>
            <a:r>
              <a:rPr lang="en-US" dirty="0" err="1"/>
              <a:t>suboptimally</a:t>
            </a:r>
            <a:r>
              <a:rPr lang="en-US" dirty="0"/>
              <a:t>, the player should make the better choice under the assumption that from now on, the adversary will always play optimally. </a:t>
            </a:r>
          </a:p>
        </p:txBody>
      </p:sp>
    </p:spTree>
    <p:extLst>
      <p:ext uri="{BB962C8B-B14F-4D97-AF65-F5344CB8AC3E}">
        <p14:creationId xmlns:p14="http://schemas.microsoft.com/office/powerpoint/2010/main" val="237982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4655-1A8D-0B00-8740-87FE8DB4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there bounds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is a cumulative second order quantity that depends on the squares of the instantaneous regret?</a:t>
                </a:r>
              </a:p>
              <a:p>
                <a:pPr lvl="1"/>
                <a:r>
                  <a:rPr lang="en-US" dirty="0"/>
                  <a:t>Think of changing the range of the losses from [-1,+1] to [-1/2,+1/2].</a:t>
                </a:r>
              </a:p>
              <a:p>
                <a:r>
                  <a:rPr lang="en-US" dirty="0"/>
                  <a:t>Are there “better” solutions of the heat equation?</a:t>
                </a:r>
              </a:p>
              <a:p>
                <a:r>
                  <a:rPr lang="en-US" dirty="0"/>
                  <a:t>Is there a “best” potential function that matches a second order lower bound?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804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7F90-AC5A-2AF6-546E-84268A34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706C9B-A72E-E1A4-B60C-83CA48038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am teaching a class on online learning next quarter (winter)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DSC291-topics in data science –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099366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3EB-A573-7C53-B30E-0D7FA8B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for DTOL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Original: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rgbClr val="FE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iterations,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actions</a:t>
                </a:r>
              </a:p>
              <a:p>
                <a:r>
                  <a:rPr lang="en-US" dirty="0"/>
                  <a:t>Quantile-based: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order: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sequences: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by a sum of squared terms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Many variants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53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3626-03C0-9E79-9442-27E28C6B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second order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(loss)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(regret)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882F-897F-9742-3736-F992E9A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,learner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adversarial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strategies. Use backward recursion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Upper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fix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sup over all adversarial strategies</a:t>
                </a:r>
              </a:p>
              <a:p>
                <a:r>
                  <a:rPr lang="en-US" b="0" dirty="0"/>
                  <a:t>Lower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fix </a:t>
                </a:r>
                <a:r>
                  <a:rPr lang="en-US" b="0" dirty="0">
                    <a:solidFill>
                      <a:srgbClr val="FF0000"/>
                    </a:solidFill>
                  </a:rPr>
                  <a:t>Q</a:t>
                </a:r>
                <a:r>
                  <a:rPr lang="en-US" b="0" dirty="0"/>
                  <a:t> inf over all Leaner strategies</a:t>
                </a:r>
              </a:p>
              <a:p>
                <a:r>
                  <a:rPr lang="en-US" dirty="0"/>
                  <a:t>Our goal: min-max pair: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75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0042E-5C17-45DE-0643-B4A5FED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averaging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At each iteration, split each action into two: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remains constant: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Equalizing strategy: loss of learner is zero regardless of chosen weights.</a:t>
                </a:r>
              </a:p>
              <a:p>
                <a:r>
                  <a:rPr lang="en-US" dirty="0"/>
                  <a:t>Regret is defined by binomial distribution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942" r="-1286" b="-14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855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F3-0D30-54C6-237B-DCC73E5D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42"/>
            <a:ext cx="7886700" cy="956158"/>
          </a:xfrm>
        </p:spPr>
        <p:txBody>
          <a:bodyPr/>
          <a:lstStyle/>
          <a:p>
            <a:pPr algn="ctr"/>
            <a:r>
              <a:rPr lang="en-US" dirty="0"/>
              <a:t>Adversarial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78845-F8A5-1CFD-E21E-8EFAAE5F1FAC}"/>
              </a:ext>
            </a:extLst>
          </p:cNvPr>
          <p:cNvGrpSpPr/>
          <p:nvPr/>
        </p:nvGrpSpPr>
        <p:grpSpPr>
          <a:xfrm rot="5400000">
            <a:off x="3657599" y="-566737"/>
            <a:ext cx="1828800" cy="6619875"/>
            <a:chOff x="1676402" y="4357593"/>
            <a:chExt cx="914401" cy="18098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C61C54-3C31-D1F4-9FC4-B8C3D59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E920-C995-87A1-96CE-D8B73B65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2" y="50292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11490C-D49E-8797-3F83-884EE552DFD9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48640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95244-011E-17D0-7E85-1DC34B16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881B7-41A9-04F7-9522-7E74ACA7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0339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28ADEB-5E43-5D05-A04F-411C9179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48053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7046B-5DB0-470F-2D19-3C8723F07BE9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57102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A998B5-03DE-26B8-D0BE-4CBEA62B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548167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EC39E3-2417-55FA-3E08-402350176B9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9388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981D03-C85B-DCF3-369C-07A722282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71027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B7086-C992-07AB-96C4-D74DE4B9D9E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4864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D48F1D-25BB-EBBB-8C12-D2958BBC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F7B24-9E12-2F5A-0A81-3A199370AC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66E0-9B3C-2A06-9139-29451F87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45814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ABA7CB-90AF-2509-66DE-A0123AD26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0386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57035-8505-768C-C5B7-4E2B53D82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6AF7C-1FE5-338D-AFA5-A8D23D5DD4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45861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7BDD3-431A-3A7C-02C7-D80EF3DA1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2" y="43575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D62D-B63F-DA1F-DF16-BCBDF3434D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5257804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8D8BC0-9A7C-98BB-C804-3456C15A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5029200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F5E3C-9262-6DDD-6FA0-BCB761AC2BA7}"/>
              </a:ext>
            </a:extLst>
          </p:cNvPr>
          <p:cNvCxnSpPr/>
          <p:nvPr/>
        </p:nvCxnSpPr>
        <p:spPr>
          <a:xfrm>
            <a:off x="4601431" y="1693459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1D36AB-6097-2C86-B505-427C285CACD9}"/>
              </a:ext>
            </a:extLst>
          </p:cNvPr>
          <p:cNvCxnSpPr>
            <a:cxnSpLocks/>
          </p:cNvCxnSpPr>
          <p:nvPr/>
        </p:nvCxnSpPr>
        <p:spPr>
          <a:xfrm flipH="1">
            <a:off x="3716500" y="1696663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/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/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0EA673-0E06-9F26-4DAE-5466BA340458}"/>
              </a:ext>
            </a:extLst>
          </p:cNvPr>
          <p:cNvCxnSpPr>
            <a:cxnSpLocks/>
          </p:cNvCxnSpPr>
          <p:nvPr/>
        </p:nvCxnSpPr>
        <p:spPr>
          <a:xfrm>
            <a:off x="5410200" y="1752600"/>
            <a:ext cx="0" cy="5131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/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3DC2FAF-36DC-BCCA-B8D0-781EE3F762B7}"/>
              </a:ext>
            </a:extLst>
          </p:cNvPr>
          <p:cNvCxnSpPr>
            <a:cxnSpLocks/>
          </p:cNvCxnSpPr>
          <p:nvPr/>
        </p:nvCxnSpPr>
        <p:spPr>
          <a:xfrm>
            <a:off x="1066800" y="1752600"/>
            <a:ext cx="0" cy="19049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/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870E7A7-8BDF-5B0E-446A-BEFB89A67DBA}"/>
              </a:ext>
            </a:extLst>
          </p:cNvPr>
          <p:cNvCxnSpPr>
            <a:cxnSpLocks/>
          </p:cNvCxnSpPr>
          <p:nvPr/>
        </p:nvCxnSpPr>
        <p:spPr>
          <a:xfrm>
            <a:off x="1219200" y="1321283"/>
            <a:ext cx="7162800" cy="1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9781CAB-A9A6-1900-1EDD-3858B3352C0E}"/>
              </a:ext>
            </a:extLst>
          </p:cNvPr>
          <p:cNvSpPr txBox="1"/>
          <p:nvPr/>
        </p:nvSpPr>
        <p:spPr>
          <a:xfrm>
            <a:off x="4040664" y="990600"/>
            <a:ext cx="15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 /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/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A656CEE6-B5AF-E2FB-DAB9-85BBF119951A}"/>
              </a:ext>
            </a:extLst>
          </p:cNvPr>
          <p:cNvSpPr/>
          <p:nvPr/>
        </p:nvSpPr>
        <p:spPr>
          <a:xfrm>
            <a:off x="1180407" y="4330761"/>
            <a:ext cx="6972993" cy="1356351"/>
          </a:xfrm>
          <a:custGeom>
            <a:avLst/>
            <a:gdLst>
              <a:gd name="connsiteX0" fmla="*/ 0 w 6373091"/>
              <a:gd name="connsiteY0" fmla="*/ 1219200 h 1219200"/>
              <a:gd name="connsiteX1" fmla="*/ 3424844 w 6373091"/>
              <a:gd name="connsiteY1" fmla="*/ 1014153 h 1219200"/>
              <a:gd name="connsiteX2" fmla="*/ 6373091 w 6373091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3091" h="1219200">
                <a:moveTo>
                  <a:pt x="0" y="1219200"/>
                </a:moveTo>
                <a:cubicBezTo>
                  <a:pt x="1181331" y="1218276"/>
                  <a:pt x="2362662" y="1217353"/>
                  <a:pt x="3424844" y="1014153"/>
                </a:cubicBezTo>
                <a:cubicBezTo>
                  <a:pt x="4487026" y="810953"/>
                  <a:pt x="5430058" y="405476"/>
                  <a:pt x="637309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B7D4C9-F717-9F22-DC8C-6D05618C973C}"/>
              </a:ext>
            </a:extLst>
          </p:cNvPr>
          <p:cNvCxnSpPr>
            <a:cxnSpLocks/>
          </p:cNvCxnSpPr>
          <p:nvPr/>
        </p:nvCxnSpPr>
        <p:spPr>
          <a:xfrm>
            <a:off x="7824527" y="414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351F339-48F2-6DAA-4E86-10627516DAF0}"/>
              </a:ext>
            </a:extLst>
          </p:cNvPr>
          <p:cNvCxnSpPr>
            <a:cxnSpLocks/>
          </p:cNvCxnSpPr>
          <p:nvPr/>
        </p:nvCxnSpPr>
        <p:spPr>
          <a:xfrm>
            <a:off x="2934051" y="4172205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24A089F-49E6-E742-4DA7-4E3145455910}"/>
              </a:ext>
            </a:extLst>
          </p:cNvPr>
          <p:cNvCxnSpPr>
            <a:cxnSpLocks/>
          </p:cNvCxnSpPr>
          <p:nvPr/>
        </p:nvCxnSpPr>
        <p:spPr>
          <a:xfrm>
            <a:off x="1282805" y="412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8D9907F-25AE-A95C-37B3-47ABD44B9C14}"/>
              </a:ext>
            </a:extLst>
          </p:cNvPr>
          <p:cNvCxnSpPr>
            <a:cxnSpLocks/>
          </p:cNvCxnSpPr>
          <p:nvPr/>
        </p:nvCxnSpPr>
        <p:spPr>
          <a:xfrm>
            <a:off x="4567230" y="4192203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32E43A-702A-91B7-DA34-71E41F03F35F}"/>
              </a:ext>
            </a:extLst>
          </p:cNvPr>
          <p:cNvCxnSpPr>
            <a:cxnSpLocks/>
          </p:cNvCxnSpPr>
          <p:nvPr/>
        </p:nvCxnSpPr>
        <p:spPr>
          <a:xfrm>
            <a:off x="6244272" y="4144168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/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(4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/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/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/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/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/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/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51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1C0-FBEC-2921-9979-85AB289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6180"/>
          </a:xfrm>
        </p:spPr>
        <p:txBody>
          <a:bodyPr/>
          <a:lstStyle/>
          <a:p>
            <a:r>
              <a:rPr lang="en-US" dirty="0"/>
              <a:t>Learner’s “cord”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is known</a:t>
                </a:r>
              </a:p>
              <a:p>
                <a:r>
                  <a:rPr lang="en-US" dirty="0"/>
                  <a:t>Assume per-iteration loss of learner is bounded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- otherwise total loss of learner can be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C01278-AB76-FE01-B0AE-BDF19A290888}"/>
              </a:ext>
            </a:extLst>
          </p:cNvPr>
          <p:cNvCxnSpPr>
            <a:cxnSpLocks/>
          </p:cNvCxnSpPr>
          <p:nvPr/>
        </p:nvCxnSpPr>
        <p:spPr>
          <a:xfrm>
            <a:off x="827314" y="6248400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A8A69-740C-FCB0-783A-D1B31311781A}"/>
              </a:ext>
            </a:extLst>
          </p:cNvPr>
          <p:cNvCxnSpPr>
            <a:cxnSpLocks/>
          </p:cNvCxnSpPr>
          <p:nvPr/>
        </p:nvCxnSpPr>
        <p:spPr>
          <a:xfrm flipV="1">
            <a:off x="4201886" y="3831772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F4F2E02-D644-F486-6052-FB669460AD73}"/>
              </a:ext>
            </a:extLst>
          </p:cNvPr>
          <p:cNvSpPr/>
          <p:nvPr/>
        </p:nvSpPr>
        <p:spPr>
          <a:xfrm>
            <a:off x="1289958" y="3809999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BBE-8DA3-3624-8C3F-62C7B7192B1A}"/>
              </a:ext>
            </a:extLst>
          </p:cNvPr>
          <p:cNvCxnSpPr>
            <a:cxnSpLocks/>
          </p:cNvCxnSpPr>
          <p:nvPr/>
        </p:nvCxnSpPr>
        <p:spPr>
          <a:xfrm flipV="1">
            <a:off x="2305050" y="6242957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6F230-87DA-FD5F-E57B-881CEF54372C}"/>
              </a:ext>
            </a:extLst>
          </p:cNvPr>
          <p:cNvCxnSpPr>
            <a:cxnSpLocks/>
          </p:cNvCxnSpPr>
          <p:nvPr/>
        </p:nvCxnSpPr>
        <p:spPr>
          <a:xfrm flipV="1">
            <a:off x="6139541" y="6242932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FD84B-15BB-220E-27C4-8CCFE45AD3BA}"/>
              </a:ext>
            </a:extLst>
          </p:cNvPr>
          <p:cNvGrpSpPr/>
          <p:nvPr/>
        </p:nvGrpSpPr>
        <p:grpSpPr>
          <a:xfrm>
            <a:off x="1796823" y="6417103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667E45-E4BD-9105-F949-19901372F4AC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3F284-E9C3-0058-99FE-B491CF897FE3}"/>
              </a:ext>
            </a:extLst>
          </p:cNvPr>
          <p:cNvCxnSpPr>
            <a:cxnSpLocks/>
          </p:cNvCxnSpPr>
          <p:nvPr/>
        </p:nvCxnSpPr>
        <p:spPr>
          <a:xfrm>
            <a:off x="6139542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7D7820-3FA7-4677-833C-B8345FC48F01}"/>
              </a:ext>
            </a:extLst>
          </p:cNvPr>
          <p:cNvCxnSpPr>
            <a:cxnSpLocks/>
          </p:cNvCxnSpPr>
          <p:nvPr/>
        </p:nvCxnSpPr>
        <p:spPr>
          <a:xfrm>
            <a:off x="2305048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C638-43C8-25CB-DB15-C7F213A7CEC6}"/>
              </a:ext>
            </a:extLst>
          </p:cNvPr>
          <p:cNvCxnSpPr>
            <a:cxnSpLocks/>
          </p:cNvCxnSpPr>
          <p:nvPr/>
        </p:nvCxnSpPr>
        <p:spPr>
          <a:xfrm flipV="1">
            <a:off x="2305048" y="4836871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17AB-EABC-1AB3-9006-7F2C30AFDC86}"/>
              </a:ext>
            </a:extLst>
          </p:cNvPr>
          <p:cNvCxnSpPr>
            <a:cxnSpLocks/>
          </p:cNvCxnSpPr>
          <p:nvPr/>
        </p:nvCxnSpPr>
        <p:spPr>
          <a:xfrm>
            <a:off x="1280847" y="4110016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CD078-11CD-C895-2867-F4E18C21130B}"/>
              </a:ext>
            </a:extLst>
          </p:cNvPr>
          <p:cNvSpPr txBox="1"/>
          <p:nvPr/>
        </p:nvSpPr>
        <p:spPr>
          <a:xfrm>
            <a:off x="216767" y="4000696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/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415C0F-841B-1660-46F6-B82CADCC415D}"/>
              </a:ext>
            </a:extLst>
          </p:cNvPr>
          <p:cNvCxnSpPr>
            <a:cxnSpLocks/>
          </p:cNvCxnSpPr>
          <p:nvPr/>
        </p:nvCxnSpPr>
        <p:spPr>
          <a:xfrm>
            <a:off x="1280847" y="3922535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/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59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856C-1FB2-4B05-D2B7-B8CBD2E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 for described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Recursions for step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for learner “cord” strategy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1000" dirty="0"/>
              </a:p>
              <a:p>
                <a:pPr lvl="1"/>
                <a:r>
                  <a:rPr lang="en-US" dirty="0"/>
                  <a:t>For adversarial averaging strategy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Solution in both cases is a binomial average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IID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prob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02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D7A-D274-E1C4-030E-536761C0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0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k+1</a:t>
                </a:r>
                <a:r>
                  <a:rPr lang="en-US" sz="2000" dirty="0"/>
                  <a:t> is a superset of 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</a:t>
                </a:r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are on the grid for some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0" dirty="0"/>
                  <a:t>,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𝑐𝑜𝑟𝑑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p>
                            </m:sSubSup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𝑎𝑣𝑒𝑟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]=0 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Density of grids + continuity: There is a limit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such that for </a:t>
                </a:r>
                <a:br>
                  <a:rPr lang="en-US" sz="2000" b="0" dirty="0">
                    <a:solidFill>
                      <a:schemeClr val="tx1"/>
                    </a:solidFill>
                  </a:rPr>
                </a:br>
                <a:br>
                  <a:rPr lang="en-US" sz="20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,0≤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i="1" dirty="0"/>
                  <a:t>The limit corresponds to Brownian Motion.</a:t>
                </a:r>
              </a:p>
              <a:p>
                <a:r>
                  <a:rPr lang="en-US" sz="2000" b="0" i="1" dirty="0"/>
                  <a:t>But is this limit min max? </a:t>
                </a:r>
              </a:p>
              <a:p>
                <a:pPr lvl="1"/>
                <a:r>
                  <a:rPr lang="en-US" sz="1600" i="1" dirty="0"/>
                  <a:t>We need to show that the adversary prefers smaller steps</a:t>
                </a:r>
              </a:p>
              <a:p>
                <a:pPr lvl="1"/>
                <a:r>
                  <a:rPr lang="en-US" sz="1600" i="1" dirty="0"/>
                  <a:t>We show that the lower potential for k+1 is always strictly higher than the potential for k</a:t>
                </a:r>
                <a:br>
                  <a:rPr lang="en-US" sz="1600" b="0" i="1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set of all experts, single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Prediction of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Prediction of learner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Outcome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(Assume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on every round)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expert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errs on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Otherwise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Pool</a:t>
                </a:r>
                <a:r>
                  <a:rPr lang="en-US" sz="2400" dirty="0"/>
                  <a:t>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he-IL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Equalized adversarial strategy: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471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B9AA-71BC-7513-E05B-FE888870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adversary prefers smaller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(four strictly positive derivatives)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Potential for 4 steps of size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is higher than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potential for 1 step of size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A8A5E-AAFF-424A-121A-EBDFCB1732F4}"/>
              </a:ext>
            </a:extLst>
          </p:cNvPr>
          <p:cNvGrpSpPr/>
          <p:nvPr/>
        </p:nvGrpSpPr>
        <p:grpSpPr>
          <a:xfrm>
            <a:off x="1219200" y="3670261"/>
            <a:ext cx="6400800" cy="1663739"/>
            <a:chOff x="2362200" y="3975061"/>
            <a:chExt cx="2667000" cy="20447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3A011D-EA68-B8CC-3235-D59D8053720A}"/>
                </a:ext>
              </a:extLst>
            </p:cNvPr>
            <p:cNvGrpSpPr/>
            <p:nvPr/>
          </p:nvGrpSpPr>
          <p:grpSpPr>
            <a:xfrm rot="5400000">
              <a:off x="2673329" y="3663933"/>
              <a:ext cx="2044741" cy="2667000"/>
              <a:chOff x="1676402" y="4357593"/>
              <a:chExt cx="914401" cy="180987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658BF9E-507B-CE7F-AC07-41D3694A1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C15AB8A-D1C4-41C6-9DDB-2449DFDF7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6402" y="50292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A3EEC92-47BC-2621-267A-32223BC11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48640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00BB9C8-7937-96C9-53A2-24B8D7CB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75DA0B-47C0-897A-20C5-7C65CE97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0339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94D5BA-CF3D-E240-606A-A512700DC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48053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7C52F-8B6C-792E-1941-8EDFCD34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57102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0E7F024-CC65-7F5B-28B2-C9D5B4591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548167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104D2E-2DCB-AFEF-EF7A-09EDC0D10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9388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1261CE-95CC-D8E9-7538-F3A8C2E73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71027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897087-75A3-6989-D67D-4F8FA754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4864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9B4273-71C6-733D-52DF-2A7659CC1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15F9BFA-3FE9-B7A3-AFDC-3FA7A09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CCF600-CE53-00AA-3F95-BE9A7F86A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45814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9D82B27-CC00-FE66-37D8-D962B0BD3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0386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C3889B9-010B-2F58-E034-7A1F985BE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11E9E7C-22D6-D2EF-2255-7A921A0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45861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676FBF-9052-15BF-8F7B-F703365C1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2" y="43575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7AE6E9-D166-FB1A-1E3F-65FA32A18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1" y="5257804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B55DE-3414-AB71-E078-DE1C4A8F6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0" y="5029200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D02D38-0ABF-9052-0A0C-D04330694D9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669" y="3975061"/>
              <a:ext cx="666754" cy="2044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264354-B28D-679A-8A92-BE9204AB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48" y="3975061"/>
              <a:ext cx="673720" cy="2044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3725F-4925-B947-F64D-8F038E560D5F}"/>
              </a:ext>
            </a:extLst>
          </p:cNvPr>
          <p:cNvGrpSpPr/>
          <p:nvPr/>
        </p:nvGrpSpPr>
        <p:grpSpPr>
          <a:xfrm>
            <a:off x="685800" y="5333990"/>
            <a:ext cx="7981238" cy="424988"/>
            <a:chOff x="685800" y="5333990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/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/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/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/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/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C9A3C8-8DEE-FBAD-12DD-A4DF720906F5}"/>
              </a:ext>
            </a:extLst>
          </p:cNvPr>
          <p:cNvGrpSpPr/>
          <p:nvPr/>
        </p:nvGrpSpPr>
        <p:grpSpPr>
          <a:xfrm>
            <a:off x="2100613" y="5765688"/>
            <a:ext cx="4910432" cy="409215"/>
            <a:chOff x="2100613" y="5765688"/>
            <a:chExt cx="4910432" cy="409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/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/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FF29C-6F91-E3D7-F248-24B1C775C5D2}"/>
              </a:ext>
            </a:extLst>
          </p:cNvPr>
          <p:cNvGrpSpPr/>
          <p:nvPr/>
        </p:nvGrpSpPr>
        <p:grpSpPr>
          <a:xfrm>
            <a:off x="684113" y="6211557"/>
            <a:ext cx="7981238" cy="424988"/>
            <a:chOff x="684113" y="6211557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/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/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/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/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/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111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F4CE-2D26-6343-FFB2-C130E6BB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4" y="565377"/>
            <a:ext cx="8367712" cy="400662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Step 5: </a:t>
            </a:r>
            <a:r>
              <a:rPr lang="en-US" b="1" dirty="0"/>
              <a:t>continuous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Letting step-size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Adversary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steps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(wp ½, ½ 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600" b="0" i="1" dirty="0">
                    <a:latin typeface="Cambria Math" panose="02040503050406030204" pitchFamily="18" charset="0"/>
                  </a:rPr>
                  <a:t>:  adversary prefers smaller steps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  : with smaller steps upper and lower converge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</a:rPr>
                  <a:t>As adversary controls step size: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is the  min-max potential.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3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6095-1BA3-72F7-CF49-129EAF1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limit of strategies to strategy in the limit.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5CAC-FB30-F584-82AC-4CC6342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learner wants to protect itself against all adversaries.</a:t>
            </a:r>
          </a:p>
          <a:p>
            <a:r>
              <a:rPr lang="en-US" dirty="0"/>
              <a:t>The sup of alpha-star l adversarial lower bound is when s-&gt;0.</a:t>
            </a:r>
          </a:p>
          <a:p>
            <a:r>
              <a:rPr lang="en-US" dirty="0"/>
              <a:t>The learner wants to protect itself against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8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300-1A63-990F-706A-A2AA086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of infinitesimal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Letting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 the adversary’s strategy converges to Brownian Motion.</a:t>
                </a:r>
              </a:p>
              <a:p>
                <a:r>
                  <a:rPr lang="en-US" b="1" dirty="0"/>
                  <a:t>Theorem:</a:t>
                </a:r>
                <a:r>
                  <a:rPr lang="en-US" dirty="0"/>
                  <a:t> if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then the min max strategy for the adversary is Brownian motion.</a:t>
                </a:r>
              </a:p>
              <a:p>
                <a:r>
                  <a:rPr lang="en-US" dirty="0"/>
                  <a:t>The backwards recursion become Kolmogorov’s Backward Equation for Brownian motion:</a:t>
                </a:r>
                <a:br>
                  <a:rPr lang="en-US" dirty="0"/>
                </a:br>
                <a:r>
                  <a:rPr lang="en-US" dirty="0"/>
                  <a:t>         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Learner’s weight function is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94F-A1BA-D50B-D16C-D89727B2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3A39-4711-DF18-6E83-AAD5A19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second order bound on </a:t>
            </a:r>
            <a:r>
              <a:rPr lang="en-US" dirty="0" err="1"/>
              <a:t>NormalHedge</a:t>
            </a:r>
            <a:r>
              <a:rPr lang="en-US" dirty="0"/>
              <a:t>?</a:t>
            </a:r>
          </a:p>
          <a:p>
            <a:r>
              <a:rPr lang="en-US" dirty="0"/>
              <a:t>Is there a min/max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9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  (1)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Min/max, Fixed Horizon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Brownian motion generates normal distribution</a:t>
                </a:r>
                <a:r>
                  <a:rPr lang="en-US" b="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Min/Max but not practical.</a:t>
                </a:r>
              </a:p>
              <a:p>
                <a:pPr lvl="1"/>
                <a:r>
                  <a:rPr lang="en-US" dirty="0"/>
                  <a:t>Requires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05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016-331D-91F2-C73F-94B8AC6D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alg. for continuous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0687-2B91-F5E9-D92E-587FAD6A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time game starts with adversary declaring step size  -- not realistic</a:t>
            </a:r>
          </a:p>
          <a:p>
            <a:r>
              <a:rPr lang="en-US" dirty="0"/>
              <a:t>We want a discrete time algorithm that operates in a continuous time environment.</a:t>
            </a:r>
          </a:p>
          <a:p>
            <a:r>
              <a:rPr lang="en-US" dirty="0"/>
              <a:t>Alternative description of expert cumulative gain: Brownian motion with drift rate and diffusion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F1676-F5E0-FC42-B223-DA99D5492F7B}"/>
              </a:ext>
            </a:extLst>
          </p:cNvPr>
          <p:cNvCxnSpPr>
            <a:cxnSpLocks/>
          </p:cNvCxnSpPr>
          <p:nvPr/>
        </p:nvCxnSpPr>
        <p:spPr>
          <a:xfrm>
            <a:off x="827314" y="4525737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74C4B-CBFD-6D4C-BC7D-F216BA5B10DE}"/>
              </a:ext>
            </a:extLst>
          </p:cNvPr>
          <p:cNvCxnSpPr>
            <a:cxnSpLocks/>
          </p:cNvCxnSpPr>
          <p:nvPr/>
        </p:nvCxnSpPr>
        <p:spPr>
          <a:xfrm flipV="1">
            <a:off x="4201886" y="2109109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6875A01-1CA9-254B-9F2D-6EE28B323C97}"/>
              </a:ext>
            </a:extLst>
          </p:cNvPr>
          <p:cNvSpPr/>
          <p:nvPr/>
        </p:nvSpPr>
        <p:spPr>
          <a:xfrm>
            <a:off x="1289958" y="2087336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B0C13-FC06-4C46-AB4B-840685A23AEE}"/>
              </a:ext>
            </a:extLst>
          </p:cNvPr>
          <p:cNvCxnSpPr>
            <a:cxnSpLocks/>
          </p:cNvCxnSpPr>
          <p:nvPr/>
        </p:nvCxnSpPr>
        <p:spPr>
          <a:xfrm flipV="1">
            <a:off x="2305050" y="4520294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EB43CA-7274-A243-81D6-8A2A930D6A12}"/>
              </a:ext>
            </a:extLst>
          </p:cNvPr>
          <p:cNvCxnSpPr>
            <a:cxnSpLocks/>
          </p:cNvCxnSpPr>
          <p:nvPr/>
        </p:nvCxnSpPr>
        <p:spPr>
          <a:xfrm flipV="1">
            <a:off x="6139541" y="4520269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E1A92A-D638-8841-B5FF-BC5203E26852}"/>
              </a:ext>
            </a:extLst>
          </p:cNvPr>
          <p:cNvGrpSpPr/>
          <p:nvPr/>
        </p:nvGrpSpPr>
        <p:grpSpPr>
          <a:xfrm>
            <a:off x="1796823" y="4694440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A77E84-6CB5-0C46-A2D5-69CB0633F65D}"/>
              </a:ext>
            </a:extLst>
          </p:cNvPr>
          <p:cNvCxnSpPr>
            <a:cxnSpLocks/>
          </p:cNvCxnSpPr>
          <p:nvPr/>
        </p:nvCxnSpPr>
        <p:spPr>
          <a:xfrm>
            <a:off x="6139542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0F64B-F4E2-004C-9799-4526DC0A29B6}"/>
              </a:ext>
            </a:extLst>
          </p:cNvPr>
          <p:cNvCxnSpPr>
            <a:cxnSpLocks/>
          </p:cNvCxnSpPr>
          <p:nvPr/>
        </p:nvCxnSpPr>
        <p:spPr>
          <a:xfrm>
            <a:off x="2305048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B9C967-38B1-6140-AD63-48F29A3E418F}"/>
              </a:ext>
            </a:extLst>
          </p:cNvPr>
          <p:cNvCxnSpPr>
            <a:cxnSpLocks/>
          </p:cNvCxnSpPr>
          <p:nvPr/>
        </p:nvCxnSpPr>
        <p:spPr>
          <a:xfrm flipV="1">
            <a:off x="2305048" y="3114208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191EE5-1226-0D4A-9E94-406160D71D60}"/>
              </a:ext>
            </a:extLst>
          </p:cNvPr>
          <p:cNvCxnSpPr>
            <a:cxnSpLocks/>
          </p:cNvCxnSpPr>
          <p:nvPr/>
        </p:nvCxnSpPr>
        <p:spPr>
          <a:xfrm flipV="1">
            <a:off x="3404846" y="3925578"/>
            <a:ext cx="1626732" cy="3755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3732D1E1-A900-504E-8861-43A587057589}"/>
              </a:ext>
            </a:extLst>
          </p:cNvPr>
          <p:cNvSpPr/>
          <p:nvPr/>
        </p:nvSpPr>
        <p:spPr>
          <a:xfrm>
            <a:off x="1264755" y="2083628"/>
            <a:ext cx="5550452" cy="2119534"/>
          </a:xfrm>
          <a:custGeom>
            <a:avLst/>
            <a:gdLst>
              <a:gd name="connsiteX0" fmla="*/ 5910469 w 5910469"/>
              <a:gd name="connsiteY0" fmla="*/ 0 h 1513453"/>
              <a:gd name="connsiteX1" fmla="*/ 3346174 w 5910469"/>
              <a:gd name="connsiteY1" fmla="*/ 1338470 h 1513453"/>
              <a:gd name="connsiteX2" fmla="*/ 0 w 5910469"/>
              <a:gd name="connsiteY2" fmla="*/ 1457740 h 1513453"/>
              <a:gd name="connsiteX0" fmla="*/ 6977269 w 6977269"/>
              <a:gd name="connsiteY0" fmla="*/ 0 h 2229070"/>
              <a:gd name="connsiteX1" fmla="*/ 3346174 w 6977269"/>
              <a:gd name="connsiteY1" fmla="*/ 2054087 h 2229070"/>
              <a:gd name="connsiteX2" fmla="*/ 0 w 6977269"/>
              <a:gd name="connsiteY2" fmla="*/ 2173357 h 2229070"/>
              <a:gd name="connsiteX0" fmla="*/ 7474225 w 7474225"/>
              <a:gd name="connsiteY0" fmla="*/ 0 h 2338683"/>
              <a:gd name="connsiteX1" fmla="*/ 3843130 w 7474225"/>
              <a:gd name="connsiteY1" fmla="*/ 2054087 h 2338683"/>
              <a:gd name="connsiteX2" fmla="*/ 0 w 7474225"/>
              <a:gd name="connsiteY2" fmla="*/ 2319131 h 2338683"/>
              <a:gd name="connsiteX0" fmla="*/ 7474225 w 7474225"/>
              <a:gd name="connsiteY0" fmla="*/ 0 h 2319131"/>
              <a:gd name="connsiteX1" fmla="*/ 3843130 w 7474225"/>
              <a:gd name="connsiteY1" fmla="*/ 2054087 h 2319131"/>
              <a:gd name="connsiteX2" fmla="*/ 0 w 7474225"/>
              <a:gd name="connsiteY2" fmla="*/ 2319131 h 2319131"/>
              <a:gd name="connsiteX0" fmla="*/ 7739269 w 7739269"/>
              <a:gd name="connsiteY0" fmla="*/ 0 h 2451653"/>
              <a:gd name="connsiteX1" fmla="*/ 3843130 w 7739269"/>
              <a:gd name="connsiteY1" fmla="*/ 2186609 h 2451653"/>
              <a:gd name="connsiteX2" fmla="*/ 0 w 7739269"/>
              <a:gd name="connsiteY2" fmla="*/ 2451653 h 2451653"/>
              <a:gd name="connsiteX0" fmla="*/ 7561469 w 7561469"/>
              <a:gd name="connsiteY0" fmla="*/ 0 h 2841120"/>
              <a:gd name="connsiteX1" fmla="*/ 3843130 w 7561469"/>
              <a:gd name="connsiteY1" fmla="*/ 2576076 h 2841120"/>
              <a:gd name="connsiteX2" fmla="*/ 0 w 7561469"/>
              <a:gd name="connsiteY2" fmla="*/ 2841120 h 2841120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400602 w 7400602"/>
              <a:gd name="connsiteY0" fmla="*/ 0 h 2797486"/>
              <a:gd name="connsiteX1" fmla="*/ 3919330 w 7400602"/>
              <a:gd name="connsiteY1" fmla="*/ 2711543 h 2797486"/>
              <a:gd name="connsiteX2" fmla="*/ 0 w 7400602"/>
              <a:gd name="connsiteY2" fmla="*/ 2620987 h 279748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0602" h="2826046">
                <a:moveTo>
                  <a:pt x="7400602" y="0"/>
                </a:moveTo>
                <a:cubicBezTo>
                  <a:pt x="6793870" y="878172"/>
                  <a:pt x="5152764" y="2274712"/>
                  <a:pt x="3919330" y="2711543"/>
                </a:cubicBezTo>
                <a:cubicBezTo>
                  <a:pt x="2934252" y="2954500"/>
                  <a:pt x="1071955" y="2755717"/>
                  <a:pt x="0" y="26209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763DA-0EFC-9C47-B30B-86FFA1BAA95B}"/>
              </a:ext>
            </a:extLst>
          </p:cNvPr>
          <p:cNvCxnSpPr>
            <a:cxnSpLocks/>
          </p:cNvCxnSpPr>
          <p:nvPr/>
        </p:nvCxnSpPr>
        <p:spPr>
          <a:xfrm>
            <a:off x="1280847" y="1817329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7C38E0-097C-8A44-8DC5-060EFF6F9AD1}"/>
              </a:ext>
            </a:extLst>
          </p:cNvPr>
          <p:cNvCxnSpPr>
            <a:cxnSpLocks/>
          </p:cNvCxnSpPr>
          <p:nvPr/>
        </p:nvCxnSpPr>
        <p:spPr>
          <a:xfrm>
            <a:off x="1280847" y="2387353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5809D0-1A21-DB44-A618-D8439A3CD2A5}"/>
              </a:ext>
            </a:extLst>
          </p:cNvPr>
          <p:cNvCxnSpPr>
            <a:cxnSpLocks/>
          </p:cNvCxnSpPr>
          <p:nvPr/>
        </p:nvCxnSpPr>
        <p:spPr>
          <a:xfrm>
            <a:off x="1289958" y="2109109"/>
            <a:ext cx="63870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7DC344-9013-194E-8387-AB2ED6A7C952}"/>
              </a:ext>
            </a:extLst>
          </p:cNvPr>
          <p:cNvCxnSpPr>
            <a:cxnSpLocks/>
          </p:cNvCxnSpPr>
          <p:nvPr/>
        </p:nvCxnSpPr>
        <p:spPr>
          <a:xfrm>
            <a:off x="1280847" y="2672365"/>
            <a:ext cx="638708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/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140B2126-9508-6E44-8490-7695FCFDE688}"/>
              </a:ext>
            </a:extLst>
          </p:cNvPr>
          <p:cNvSpPr txBox="1"/>
          <p:nvPr/>
        </p:nvSpPr>
        <p:spPr>
          <a:xfrm>
            <a:off x="216767" y="2278033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4AA63-A934-BC47-ADF8-2BA877B4F4CE}"/>
              </a:ext>
            </a:extLst>
          </p:cNvPr>
          <p:cNvSpPr txBox="1"/>
          <p:nvPr/>
        </p:nvSpPr>
        <p:spPr>
          <a:xfrm>
            <a:off x="228600" y="2565768"/>
            <a:ext cx="107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88A954-20C4-4647-B5FE-F133AA373486}"/>
              </a:ext>
            </a:extLst>
          </p:cNvPr>
          <p:cNvSpPr txBox="1"/>
          <p:nvPr/>
        </p:nvSpPr>
        <p:spPr>
          <a:xfrm>
            <a:off x="438173" y="2006380"/>
            <a:ext cx="6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97437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A79D-5BB8-7C94-FCB6-F09A910D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CE73-D284-5906-2992-10AC284E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State, Potential and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pool = Set of experts with no mistake.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all relevant information for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Different histories that end up at the same state are equivalent.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Score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Learner’s guarantee: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Equalizing adversary: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Game ends when: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Min/Max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901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687D4-B62E-0727-EEA8-803477A76114}"/>
              </a:ext>
            </a:extLst>
          </p:cNvPr>
          <p:cNvSpPr/>
          <p:nvPr/>
        </p:nvSpPr>
        <p:spPr>
          <a:xfrm>
            <a:off x="2590800" y="4495800"/>
            <a:ext cx="39624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A128-3C82-9E29-5985-D9C73910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order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Weight</a:t>
                </a:r>
                <a:r>
                  <a:rPr lang="en-US" sz="2400" dirty="0"/>
                  <a:t> first order derivative: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Drift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Hessian</a:t>
                </a:r>
                <a:r>
                  <a:rPr lang="en-US" sz="2400" dirty="0"/>
                  <a:t> second order derivative: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i="1" dirty="0"/>
              </a:p>
              <a:p>
                <a:r>
                  <a:rPr lang="en-US" sz="2400" b="1" dirty="0"/>
                  <a:t>Diffusion</a:t>
                </a:r>
                <a:r>
                  <a:rPr lang="en-US" sz="2400" dirty="0"/>
                  <a:t>: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Time update: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Bound:</a:t>
                </a: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3D8-A105-4DAB-D08C-3AC7890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r>
              <a:rPr lang="en-US" dirty="0"/>
              <a:t>The end, 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EFBF-268D-80FB-4167-AF50B088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1600"/>
            <a:ext cx="85725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/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Log-prices  can be modeled as Brownian motion: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Volatility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std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blipFill>
                <a:blip r:embed="rId3"/>
                <a:stretch>
                  <a:fillRect l="-96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43BCC-52C3-D376-CB36-59AD2B83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3" y="2872851"/>
            <a:ext cx="7296273" cy="228008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2BAB9B-8B0D-1239-C801-C3CFD5015D22}"/>
              </a:ext>
            </a:extLst>
          </p:cNvPr>
          <p:cNvCxnSpPr/>
          <p:nvPr/>
        </p:nvCxnSpPr>
        <p:spPr>
          <a:xfrm flipV="1">
            <a:off x="457200" y="1659172"/>
            <a:ext cx="4572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ED18-CEAF-7D6C-1B95-9485FFB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031D-4BAF-C487-5DB9-BA40FD8B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situations, the worst thing that the adversary can do is random walk.</a:t>
            </a:r>
          </a:p>
          <a:p>
            <a:r>
              <a:rPr lang="en-US" dirty="0"/>
              <a:t>Knowing that is the worst case, we can devise good, often min/max optimal strategies. </a:t>
            </a:r>
          </a:p>
          <a:p>
            <a:r>
              <a:rPr lang="en-US" dirty="0"/>
              <a:t>Brownian Motion is at the core of many problems: Finance, Control, there might be some interesting connections. </a:t>
            </a:r>
          </a:p>
          <a:p>
            <a:r>
              <a:rPr lang="en-US" dirty="0"/>
              <a:t>Also interesting: Assume that the expert losses are drawn IID.</a:t>
            </a:r>
          </a:p>
        </p:txBody>
      </p:sp>
    </p:spTree>
    <p:extLst>
      <p:ext uri="{BB962C8B-B14F-4D97-AF65-F5344CB8AC3E}">
        <p14:creationId xmlns:p14="http://schemas.microsoft.com/office/powerpoint/2010/main" val="2445771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ncreasing the number of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Increasing the number of steps</a:t>
            </a:r>
          </a:p>
        </p:txBody>
      </p:sp>
      <p:sp>
        <p:nvSpPr>
          <p:cNvPr id="476" name="Consider T steps in a unit 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T</a:t>
            </a:r>
            <a:r>
              <a:t> steps in a unit time</a:t>
            </a:r>
          </a:p>
          <a:p>
            <a:r>
              <a:t>Drift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 d</a:t>
            </a:r>
            <a:r>
              <a:t> should scale like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1/T</a:t>
            </a:r>
          </a:p>
          <a:p>
            <a:r>
              <a:t>Step size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O(1/T)</a:t>
            </a:r>
            <a:r>
              <a:t> gives game to shepherd</a:t>
            </a:r>
          </a:p>
          <a:p>
            <a:r>
              <a:t>Step size              keeps game balanced</a:t>
            </a:r>
          </a:p>
        </p:txBody>
      </p:sp>
      <p:pic>
        <p:nvPicPr>
          <p:cNvPr id="47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10000"/>
            <a:ext cx="1371601" cy="5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continuous time limit"/>
          <p:cNvSpPr txBox="1">
            <a:spLocks noGrp="1"/>
          </p:cNvSpPr>
          <p:nvPr>
            <p:ph type="title"/>
          </p:nvPr>
        </p:nvSpPr>
        <p:spPr>
          <a:xfrm>
            <a:off x="892968" y="383976"/>
            <a:ext cx="7358064" cy="794743"/>
          </a:xfrm>
          <a:prstGeom prst="rect">
            <a:avLst/>
          </a:prstGeom>
        </p:spPr>
        <p:txBody>
          <a:bodyPr/>
          <a:lstStyle/>
          <a:p>
            <a:r>
              <a:t>The continuous time limit</a:t>
            </a:r>
          </a:p>
        </p:txBody>
      </p:sp>
      <p:pic>
        <p:nvPicPr>
          <p:cNvPr id="48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122"/>
            <a:ext cx="5384603" cy="79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794992"/>
            <a:ext cx="1437681" cy="30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3411140"/>
            <a:ext cx="5161360" cy="33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482328"/>
            <a:ext cx="6651209" cy="51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4822031"/>
            <a:ext cx="8117088" cy="7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875484"/>
            <a:ext cx="3411142" cy="80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  <p:bldP spid="481" grpId="3" animBg="1" advAuto="0"/>
      <p:bldP spid="482" grpId="4" animBg="1" advAuto="0"/>
      <p:bldP spid="483" grpId="1" animBg="1" advAuto="0"/>
      <p:bldP spid="484" grpId="6" animBg="1" advAuto="0"/>
      <p:bldP spid="485" grpId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273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Normal Hedge</a:t>
            </a:r>
          </a:p>
          <a:p>
            <a:pPr lvl="1">
              <a:buClr>
                <a:srgbClr val="000000"/>
              </a:buCl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76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7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1" build="p" bldLvl="5" animBg="1" advAuto="0"/>
      <p:bldP spid="1277" grpId="2" animBg="1" advAuto="0"/>
      <p:bldP spid="1278" grpId="3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cent 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Recent Progress</a:t>
            </a:r>
          </a:p>
        </p:txBody>
      </p:sp>
      <p:sp>
        <p:nvSpPr>
          <p:cNvPr id="1281" name="Schapire and Liu 2015:…"/>
          <p:cNvSpPr txBox="1">
            <a:spLocks noGrp="1"/>
          </p:cNvSpPr>
          <p:nvPr>
            <p:ph type="body" idx="1"/>
          </p:nvPr>
        </p:nvSpPr>
        <p:spPr>
          <a:xfrm>
            <a:off x="892968" y="1929407"/>
            <a:ext cx="7995048" cy="12049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t>Schapire and Liu 2015:    </a:t>
            </a:r>
          </a:p>
          <a:p>
            <a:pPr marL="0" indent="0">
              <a:buSzTx/>
              <a:buNone/>
            </a:pPr>
            <a:r>
              <a:rPr>
                <a:solidFill>
                  <a:srgbClr val="0365C0"/>
                </a:solidFill>
              </a:rPr>
              <a:t>AdaNormalHedge</a:t>
            </a:r>
            <a:r>
              <a:t>, an adaptive version of NormalHedge.DT</a:t>
            </a:r>
          </a:p>
        </p:txBody>
      </p:sp>
      <p:pic>
        <p:nvPicPr>
          <p:cNvPr id="128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2968" y="3321050"/>
            <a:ext cx="7221491" cy="2749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1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85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8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build="p" bldLvl="5" animBg="1" advAuto="0"/>
      <p:bldP spid="1286" grpId="2" animBg="1" advAuto="0"/>
      <p:bldP spid="1287" grpId="3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</a:t>
            </a:r>
          </a:p>
        </p:txBody>
      </p:sp>
      <p:sp>
        <p:nvSpPr>
          <p:cNvPr id="1290" name="In the bound on NormalHedge, T can be replaced by cumulative varia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bound on NormalHedge, T can be replaced by cumulative variance.</a:t>
            </a:r>
          </a:p>
          <a:p>
            <a:r>
              <a:t>Similar to measuring return vs. volatility in the stock market.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24170</TotalTime>
  <Words>5041</Words>
  <Application>Microsoft Macintosh PowerPoint</Application>
  <PresentationFormat>On-screen Show (4:3)</PresentationFormat>
  <Paragraphs>796</Paragraphs>
  <Slides>124</Slides>
  <Notes>0</Notes>
  <HiddenSlides>15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Lucida Grande</vt:lpstr>
      <vt:lpstr>Symbol</vt:lpstr>
      <vt:lpstr>Custom Design</vt:lpstr>
      <vt:lpstr>Bitmap Image</vt:lpstr>
      <vt:lpstr>Drifting games and  online Learning</vt:lpstr>
      <vt:lpstr>Discrete online learning</vt:lpstr>
      <vt:lpstr>The discrete online learning game </vt:lpstr>
      <vt:lpstr>The halving game</vt:lpstr>
      <vt:lpstr>PowerPoint Presentation</vt:lpstr>
      <vt:lpstr>Equalizing adversary</vt:lpstr>
      <vt:lpstr>Playing against the equalizing strategy</vt:lpstr>
      <vt:lpstr>Probabilistic interpretation</vt:lpstr>
      <vt:lpstr>State, Potential and Equalization</vt:lpstr>
      <vt:lpstr>Plan Of Talk</vt:lpstr>
      <vt:lpstr>At least one expert that makes ≤k mistakes</vt:lpstr>
      <vt:lpstr>There  exists an expert that makes no more than K mistakes.</vt:lpstr>
      <vt:lpstr>PowerPoint Presentation</vt:lpstr>
      <vt:lpstr>Optimal Adversary for K mistakes game</vt:lpstr>
      <vt:lpstr>Interpretation as a random process</vt:lpstr>
      <vt:lpstr>Interpretation as a random process</vt:lpstr>
      <vt:lpstr>Solution: Binomial weights</vt:lpstr>
      <vt:lpstr>Recursive definition of the potential</vt:lpstr>
      <vt:lpstr>The BW Algorithm</vt:lpstr>
      <vt:lpstr>Example potential and weight</vt:lpstr>
      <vt:lpstr>Ulam’s game with k lies</vt:lpstr>
      <vt:lpstr>Boosting as a chip game</vt:lpstr>
      <vt:lpstr>The boosting chip game</vt:lpstr>
      <vt:lpstr>Binomial strategies for boosting</vt:lpstr>
      <vt:lpstr>Drifting games (in 2d)</vt:lpstr>
      <vt:lpstr>PowerPoint Presentation</vt:lpstr>
      <vt:lpstr>The min/max solution</vt:lpstr>
      <vt:lpstr>Restricting allowable steps</vt:lpstr>
      <vt:lpstr>PowerPoint Presentation</vt:lpstr>
      <vt:lpstr>Increasing the number of steps</vt:lpstr>
      <vt:lpstr>The game lattice</vt:lpstr>
      <vt:lpstr>PowerPoint Presentation</vt:lpstr>
      <vt:lpstr>PowerPoint Presentation</vt:lpstr>
      <vt:lpstr>Using step </vt:lpstr>
      <vt:lpstr>PowerPoint Presentation</vt:lpstr>
      <vt:lpstr>PowerPoint Presentation</vt:lpstr>
      <vt:lpstr>PowerPoint Presentation</vt:lpstr>
      <vt:lpstr>   The solution when </vt:lpstr>
      <vt:lpstr>Special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Plan Of Talk</vt:lpstr>
      <vt:lpstr>Decision Theoretic online learning</vt:lpstr>
      <vt:lpstr>Decision theoretic online learning game </vt:lpstr>
      <vt:lpstr>Plan Of Talk</vt:lpstr>
      <vt:lpstr>Hedge</vt:lpstr>
      <vt:lpstr>Remaining Questions</vt:lpstr>
      <vt:lpstr>Plan Of Talk</vt:lpstr>
      <vt:lpstr>Getting off the grid</vt:lpstr>
      <vt:lpstr>The continuous time heuristic</vt:lpstr>
      <vt:lpstr>Potential recursion in continuous time </vt:lpstr>
      <vt:lpstr>Plan Of Talk</vt:lpstr>
      <vt:lpstr>Closed form solutions for dϕ/dt=-1/2  (d^2 ϕ)/(dR^2 ) </vt:lpstr>
      <vt:lpstr>Design of NormalHedge</vt:lpstr>
      <vt:lpstr>The NormalHedge potential</vt:lpstr>
      <vt:lpstr>NormalHedge algorithm</vt:lpstr>
      <vt:lpstr>Illustrative Example</vt:lpstr>
      <vt:lpstr>Illustrative Example</vt:lpstr>
      <vt:lpstr>Illustrative Example</vt:lpstr>
      <vt:lpstr>Illustrative Example</vt:lpstr>
      <vt:lpstr>Normal-Hedge Performance bound</vt:lpstr>
      <vt:lpstr>Plan Of Talk</vt:lpstr>
      <vt:lpstr>The SDE approach</vt:lpstr>
      <vt:lpstr>Plan Of Talk</vt:lpstr>
      <vt:lpstr>Open Questions </vt:lpstr>
      <vt:lpstr>The End</vt:lpstr>
      <vt:lpstr>Bounds for DTOL</vt:lpstr>
      <vt:lpstr>Variants of second order bounds.</vt:lpstr>
      <vt:lpstr>Upper and lower potentials</vt:lpstr>
      <vt:lpstr>Adversarial averaging strategy</vt:lpstr>
      <vt:lpstr>Adversarial Strategy</vt:lpstr>
      <vt:lpstr>Learner’s “cord” strategy</vt:lpstr>
      <vt:lpstr>Upper and lower potential for described strategies.</vt:lpstr>
      <vt:lpstr>Taking the limit</vt:lpstr>
      <vt:lpstr>The adversary prefers smaller steps</vt:lpstr>
      <vt:lpstr>Step 5: continuous time.</vt:lpstr>
      <vt:lpstr>Letting step-size →0</vt:lpstr>
      <vt:lpstr>From limit of strategies to strategy in the limit.</vt:lpstr>
      <vt:lpstr>The limit of infinitesimal steps</vt:lpstr>
      <vt:lpstr>Open Problems</vt:lpstr>
      <vt:lpstr>How to choose ϕ(t,R) ?  (1)</vt:lpstr>
      <vt:lpstr>Discrete alg. for continuous time</vt:lpstr>
      <vt:lpstr>PowerPoint Presentation</vt:lpstr>
      <vt:lpstr>Second order algorithm</vt:lpstr>
      <vt:lpstr>A second order bound</vt:lpstr>
      <vt:lpstr>The end, Thank You!</vt:lpstr>
      <vt:lpstr>PowerPoint Presentation</vt:lpstr>
      <vt:lpstr>Increasing the number of steps</vt:lpstr>
      <vt:lpstr>The continuous time limit</vt:lpstr>
      <vt:lpstr>Plan of talk</vt:lpstr>
      <vt:lpstr>Open Problem</vt:lpstr>
      <vt:lpstr>Recent Progress</vt:lpstr>
      <vt:lpstr>Open Problem</vt:lpstr>
      <vt:lpstr>Hypothesis</vt:lpstr>
      <vt:lpstr>Hedging differentiable processes is trivial</vt:lpstr>
      <vt:lpstr>PowerPoint Presentation</vt:lpstr>
      <vt:lpstr>PowerPoint Presentation</vt:lpstr>
      <vt:lpstr>Thank You!</vt:lpstr>
      <vt:lpstr>The Hedge Algorithm</vt:lpstr>
      <vt:lpstr>Potential-based bound</vt:lpstr>
      <vt:lpstr>Tuning the learning rate</vt:lpstr>
      <vt:lpstr>Tuning the learning rate</vt:lpstr>
      <vt:lpstr>Plan of talk</vt:lpstr>
      <vt:lpstr>Performance on flip-flop</vt:lpstr>
      <vt:lpstr>NormalHedge.DT / Luo and Schapire, 2014</vt:lpstr>
      <vt:lpstr>NormalHedge.DT / analysis</vt:lpstr>
      <vt:lpstr>Equalizing adversary</vt:lpstr>
      <vt:lpstr>potentials and weights</vt:lpstr>
      <vt:lpstr>Plan Of Talk</vt:lpstr>
      <vt:lpstr>21 questions with k lies</vt:lpstr>
      <vt:lpstr>Chip game for 21 questions</vt:lpstr>
      <vt:lpstr>PowerPoint Presentation</vt:lpstr>
      <vt:lpstr>Relation to experts with k lies</vt:lpstr>
      <vt:lpstr>Optimality of strategy</vt:lpstr>
      <vt:lpstr>Plan Of Talk</vt:lpstr>
      <vt:lpstr>Boosting</vt:lpstr>
      <vt:lpstr>Boosting as a chip game</vt:lpstr>
      <vt:lpstr>The boosting chip game</vt:lpstr>
      <vt:lpstr>Binomial strategies for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 using  Potential Functions</dc:title>
  <cp:lastModifiedBy>yoav freund</cp:lastModifiedBy>
  <cp:revision>68</cp:revision>
  <cp:lastPrinted>2024-11-19T21:46:45Z</cp:lastPrinted>
  <dcterms:modified xsi:type="dcterms:W3CDTF">2025-02-04T19:30:34Z</dcterms:modified>
</cp:coreProperties>
</file>